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22"/>
  </p:notesMasterIdLst>
  <p:sldIdLst>
    <p:sldId id="256" r:id="rId3"/>
    <p:sldId id="258" r:id="rId4"/>
    <p:sldId id="261" r:id="rId5"/>
    <p:sldId id="323" r:id="rId6"/>
    <p:sldId id="313" r:id="rId7"/>
    <p:sldId id="260" r:id="rId8"/>
    <p:sldId id="317" r:id="rId9"/>
    <p:sldId id="315" r:id="rId10"/>
    <p:sldId id="262" r:id="rId11"/>
    <p:sldId id="312" r:id="rId12"/>
    <p:sldId id="263" r:id="rId13"/>
    <p:sldId id="314" r:id="rId14"/>
    <p:sldId id="265" r:id="rId15"/>
    <p:sldId id="318" r:id="rId16"/>
    <p:sldId id="319" r:id="rId17"/>
    <p:sldId id="320" r:id="rId18"/>
    <p:sldId id="264" r:id="rId19"/>
    <p:sldId id="324" r:id="rId20"/>
    <p:sldId id="266" r:id="rId21"/>
  </p:sldIdLst>
  <p:sldSz cx="9144000" cy="5143500" type="screen16x9"/>
  <p:notesSz cx="6858000" cy="9144000"/>
  <p:embeddedFontLst>
    <p:embeddedFont>
      <p:font typeface="Bebas Neue" panose="020B0606020202050201" pitchFamily="34" charset="0"/>
      <p:regular r:id="rId23"/>
    </p:embeddedFont>
    <p:embeddedFont>
      <p:font typeface="Dosis" pitchFamily="2" charset="0"/>
      <p:regular r:id="rId24"/>
      <p:bold r:id="rId25"/>
    </p:embeddedFont>
    <p:embeddedFont>
      <p:font typeface="Fjalla One" panose="02000506040000020004" pitchFamily="2" charset="0"/>
      <p:regular r:id="rId26"/>
    </p:embeddedFont>
    <p:embeddedFont>
      <p:font typeface="Nunito Light" pitchFamily="2" charset="0"/>
      <p:regular r:id="rId27"/>
      <p:italic r:id="rId28"/>
    </p:embeddedFont>
    <p:embeddedFont>
      <p:font typeface="Pacifico" panose="00000500000000000000" pitchFamily="2" charset="0"/>
      <p:regular r:id="rId29"/>
    </p:embeddedFont>
    <p:embeddedFont>
      <p:font typeface="PT Sans" panose="020B0503020203020204" pitchFamily="34" charset="0"/>
      <p:regular r:id="rId30"/>
      <p:bold r:id="rId31"/>
      <p:italic r:id="rId32"/>
      <p:boldItalic r:id="rId33"/>
    </p:embeddedFont>
    <p:embeddedFont>
      <p:font typeface="Quicksand Medium" panose="020B0604020202020204" charset="0"/>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5FF581-D766-BCE4-8F73-100D5EBA4E99}" v="188" dt="2022-06-16T13:30:00.737"/>
    <p1510:client id="{C19FA866-8A40-915E-569B-A991C6F878B0}" v="66" dt="2022-06-17T08:50:55.068"/>
    <p1510:client id="{C1DC89C6-0348-00CA-122C-3FCCE3E19922}" v="18" dt="2022-06-17T11:12:52.339"/>
    <p1510:client id="{C87791E0-3F14-DE56-7560-EBAF60C0813F}" v="60" dt="2022-06-17T13:21:49.060"/>
    <p1510:client id="{DDA77CD2-2EA0-F5D7-0B54-B7BD9B4A3A39}" v="48" dt="2022-06-17T03:24:22.044"/>
    <p1510:client id="{E107CE04-7ACD-42BB-92EB-3A303FDE504E}" v="3737" dt="2022-06-17T11:37:14.548"/>
  </p1510:revLst>
</p1510:revInfo>
</file>

<file path=ppt/tableStyles.xml><?xml version="1.0" encoding="utf-8"?>
<a:tblStyleLst xmlns:a="http://schemas.openxmlformats.org/drawingml/2006/main" def="{3857A877-5014-4D40-8325-F35956CE3D13}">
  <a:tblStyle styleId="{3857A877-5014-4D40-8325-F35956CE3D1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42D74D3-D5DC-463A-8D45-354049B47D6F}"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0a7be6e973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0a7be6e97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err="1"/>
              <a:t>Từ</a:t>
            </a:r>
            <a:r>
              <a:rPr lang="vi-VN"/>
              <a:t> </a:t>
            </a:r>
            <a:r>
              <a:rPr lang="vi-VN" err="1"/>
              <a:t>sự</a:t>
            </a:r>
            <a:r>
              <a:rPr lang="vi-VN"/>
              <a:t> </a:t>
            </a:r>
            <a:r>
              <a:rPr lang="vi-VN" err="1"/>
              <a:t>phát</a:t>
            </a:r>
            <a:r>
              <a:rPr lang="vi-VN"/>
              <a:t> </a:t>
            </a:r>
            <a:r>
              <a:rPr lang="vi-VN" err="1"/>
              <a:t>triển</a:t>
            </a:r>
            <a:r>
              <a:rPr lang="vi-VN"/>
              <a:t> </a:t>
            </a:r>
            <a:r>
              <a:rPr lang="vi-VN" err="1"/>
              <a:t>của</a:t>
            </a:r>
            <a:r>
              <a:rPr lang="vi-VN"/>
              <a:t> </a:t>
            </a:r>
            <a:r>
              <a:rPr lang="vi-VN" err="1"/>
              <a:t>tầm</a:t>
            </a:r>
            <a:r>
              <a:rPr lang="vi-VN"/>
              <a:t> </a:t>
            </a:r>
            <a:r>
              <a:rPr lang="vi-VN" err="1"/>
              <a:t>nhìn</a:t>
            </a:r>
            <a:r>
              <a:rPr lang="vi-VN"/>
              <a:t> đa phương </a:t>
            </a:r>
            <a:r>
              <a:rPr lang="vi-VN" err="1"/>
              <a:t>thức</a:t>
            </a:r>
            <a:r>
              <a:rPr lang="vi-VN"/>
              <a:t> </a:t>
            </a:r>
            <a:r>
              <a:rPr lang="vi-VN" err="1"/>
              <a:t>và</a:t>
            </a:r>
          </a:p>
          <a:p>
            <a:pPr marL="0" lvl="0" indent="0" algn="l" rtl="0">
              <a:spcBef>
                <a:spcPts val="0"/>
              </a:spcBef>
              <a:spcAft>
                <a:spcPts val="0"/>
              </a:spcAft>
              <a:buNone/>
            </a:pPr>
            <a:r>
              <a:rPr lang="vi-VN" err="1"/>
              <a:t>biểu</a:t>
            </a:r>
            <a:r>
              <a:rPr lang="vi-VN"/>
              <a:t> </a:t>
            </a:r>
            <a:r>
              <a:rPr lang="vi-VN" err="1"/>
              <a:t>diễn</a:t>
            </a:r>
            <a:r>
              <a:rPr lang="vi-VN"/>
              <a:t> ngôn </a:t>
            </a:r>
            <a:r>
              <a:rPr lang="vi-VN" err="1"/>
              <a:t>ngữ.Gần</a:t>
            </a:r>
            <a:r>
              <a:rPr lang="vi-VN"/>
              <a:t> đây, </a:t>
            </a:r>
            <a:r>
              <a:rPr lang="vi-VN" err="1"/>
              <a:t>Style</a:t>
            </a:r>
            <a:r>
              <a:rPr lang="vi-VN"/>
              <a:t>-CLIP </a:t>
            </a:r>
            <a:r>
              <a:rPr lang="vi-VN" err="1"/>
              <a:t>đã</a:t>
            </a:r>
            <a:endParaRPr lang="vi-VN"/>
          </a:p>
          <a:p>
            <a:pPr marL="0" indent="0">
              <a:buNone/>
            </a:pPr>
            <a:r>
              <a:rPr lang="vi-VN" err="1"/>
              <a:t>đạt</a:t>
            </a:r>
            <a:r>
              <a:rPr lang="vi-VN"/>
              <a:t> </a:t>
            </a:r>
            <a:r>
              <a:rPr lang="vi-VN" err="1"/>
              <a:t>được</a:t>
            </a:r>
            <a:r>
              <a:rPr lang="vi-VN"/>
              <a:t> </a:t>
            </a:r>
            <a:r>
              <a:rPr lang="vi-VN" err="1"/>
              <a:t>kết</a:t>
            </a:r>
            <a:r>
              <a:rPr lang="vi-VN"/>
              <a:t> </a:t>
            </a:r>
            <a:r>
              <a:rPr lang="vi-VN" err="1"/>
              <a:t>quả</a:t>
            </a:r>
            <a:r>
              <a:rPr lang="vi-VN"/>
              <a:t> </a:t>
            </a:r>
            <a:r>
              <a:rPr lang="vi-VN" err="1"/>
              <a:t>đáng</a:t>
            </a:r>
            <a:r>
              <a:rPr lang="vi-VN"/>
              <a:t> kinh </a:t>
            </a:r>
            <a:r>
              <a:rPr lang="vi-VN" err="1"/>
              <a:t>ngạc</a:t>
            </a:r>
            <a:r>
              <a:rPr lang="vi-VN"/>
              <a:t> khi </a:t>
            </a:r>
            <a:r>
              <a:rPr lang="vi-VN" err="1"/>
              <a:t>chỉnh</a:t>
            </a:r>
            <a:r>
              <a:rPr lang="vi-VN"/>
              <a:t> </a:t>
            </a:r>
            <a:r>
              <a:rPr lang="vi-VN" err="1"/>
              <a:t>sửa</a:t>
            </a:r>
            <a:r>
              <a:rPr lang="vi-VN"/>
              <a:t> </a:t>
            </a:r>
            <a:r>
              <a:rPr lang="vi-VN" err="1"/>
              <a:t>hình</a:t>
            </a:r>
            <a:r>
              <a:rPr lang="vi-VN"/>
              <a:t> </a:t>
            </a:r>
            <a:r>
              <a:rPr lang="vi-VN" err="1"/>
              <a:t>ảnh</a:t>
            </a:r>
            <a:r>
              <a:rPr lang="vi-VN"/>
              <a:t>  </a:t>
            </a:r>
            <a:r>
              <a:rPr lang="vi-VN" err="1"/>
              <a:t>bằng</a:t>
            </a:r>
            <a:r>
              <a:rPr lang="vi-VN"/>
              <a:t> </a:t>
            </a:r>
            <a:r>
              <a:rPr lang="vi-VN" err="1"/>
              <a:t>cách</a:t>
            </a:r>
            <a:endParaRPr lang="vi-VN"/>
          </a:p>
          <a:p>
            <a:pPr marL="0" lvl="0" indent="0" algn="l" rtl="0">
              <a:spcBef>
                <a:spcPts val="0"/>
              </a:spcBef>
              <a:spcAft>
                <a:spcPts val="0"/>
              </a:spcAft>
              <a:buNone/>
            </a:pPr>
            <a:r>
              <a:rPr lang="vi-VN" err="1"/>
              <a:t>tận</a:t>
            </a:r>
            <a:r>
              <a:rPr lang="vi-VN"/>
              <a:t> </a:t>
            </a:r>
            <a:r>
              <a:rPr lang="vi-VN" err="1"/>
              <a:t>dụng</a:t>
            </a:r>
            <a:r>
              <a:rPr lang="vi-VN"/>
              <a:t> </a:t>
            </a:r>
            <a:r>
              <a:rPr lang="vi-VN" err="1"/>
              <a:t>khả</a:t>
            </a:r>
            <a:r>
              <a:rPr lang="vi-VN"/>
              <a:t> năng </a:t>
            </a:r>
            <a:r>
              <a:rPr lang="vi-VN" err="1"/>
              <a:t>biểu</a:t>
            </a:r>
            <a:r>
              <a:rPr lang="vi-VN"/>
              <a:t> </a:t>
            </a:r>
            <a:r>
              <a:rPr lang="vi-VN" err="1"/>
              <a:t>diễn</a:t>
            </a:r>
            <a:r>
              <a:rPr lang="vi-VN"/>
              <a:t> văn </a:t>
            </a:r>
            <a:r>
              <a:rPr lang="vi-VN" err="1"/>
              <a:t>bản</a:t>
            </a:r>
            <a:r>
              <a:rPr lang="vi-VN"/>
              <a:t> </a:t>
            </a:r>
            <a:r>
              <a:rPr lang="vi-VN" err="1"/>
              <a:t>hình</a:t>
            </a:r>
            <a:r>
              <a:rPr lang="vi-VN"/>
              <a:t> </a:t>
            </a:r>
            <a:r>
              <a:rPr lang="vi-VN" err="1"/>
              <a:t>ảnh</a:t>
            </a:r>
            <a:r>
              <a:rPr lang="vi-VN"/>
              <a:t> </a:t>
            </a:r>
            <a:r>
              <a:rPr lang="vi-VN" err="1"/>
              <a:t>mạnh</a:t>
            </a:r>
            <a:r>
              <a:rPr lang="vi-VN"/>
              <a:t> </a:t>
            </a:r>
            <a:r>
              <a:rPr lang="vi-VN" err="1"/>
              <a:t>mẽ</a:t>
            </a:r>
            <a:r>
              <a:rPr lang="vi-VN"/>
              <a:t> </a:t>
            </a:r>
            <a:r>
              <a:rPr lang="vi-VN" err="1"/>
              <a:t>của</a:t>
            </a:r>
            <a:endParaRPr lang="vi-VN"/>
          </a:p>
          <a:p>
            <a:pPr marL="0" lvl="0" indent="0" algn="l" rtl="0">
              <a:spcBef>
                <a:spcPts val="0"/>
              </a:spcBef>
              <a:spcAft>
                <a:spcPts val="0"/>
              </a:spcAft>
              <a:buNone/>
            </a:pPr>
            <a:r>
              <a:rPr lang="vi-VN"/>
              <a:t>CLIP.</a:t>
            </a:r>
          </a:p>
          <a:p>
            <a:pPr marL="0" indent="0">
              <a:buNone/>
            </a:pPr>
            <a:r>
              <a:rPr lang="vi-VN"/>
              <a:t>CLIP </a:t>
            </a:r>
            <a:r>
              <a:rPr lang="vi-VN" err="1"/>
              <a:t>có</a:t>
            </a:r>
            <a:r>
              <a:rPr lang="vi-VN"/>
              <a:t> </a:t>
            </a:r>
            <a:r>
              <a:rPr lang="vi-VN" err="1"/>
              <a:t>bộ</a:t>
            </a:r>
            <a:r>
              <a:rPr lang="vi-VN"/>
              <a:t> </a:t>
            </a:r>
            <a:r>
              <a:rPr lang="vi-VN" err="1"/>
              <a:t>mã</a:t>
            </a:r>
            <a:r>
              <a:rPr lang="vi-VN"/>
              <a:t> </a:t>
            </a:r>
            <a:r>
              <a:rPr lang="vi-VN" err="1"/>
              <a:t>hóa</a:t>
            </a:r>
            <a:r>
              <a:rPr lang="vi-VN"/>
              <a:t> </a:t>
            </a:r>
            <a:r>
              <a:rPr lang="vi-VN" err="1"/>
              <a:t>text</a:t>
            </a:r>
            <a:r>
              <a:rPr lang="vi-VN"/>
              <a:t> </a:t>
            </a:r>
            <a:r>
              <a:rPr lang="vi-VN" err="1"/>
              <a:t>và</a:t>
            </a:r>
            <a:r>
              <a:rPr lang="vi-VN"/>
              <a:t> </a:t>
            </a:r>
            <a:r>
              <a:rPr lang="vi-VN" err="1"/>
              <a:t>image</a:t>
            </a:r>
            <a:r>
              <a:rPr lang="vi-VN"/>
              <a:t>, </a:t>
            </a:r>
            <a:r>
              <a:rPr lang="vi-VN" err="1"/>
              <a:t>bằng</a:t>
            </a:r>
            <a:r>
              <a:rPr lang="vi-VN"/>
              <a:t> </a:t>
            </a:r>
            <a:r>
              <a:rPr lang="vi-VN" err="1"/>
              <a:t>cách</a:t>
            </a:r>
            <a:r>
              <a:rPr lang="vi-VN"/>
              <a:t> </a:t>
            </a:r>
            <a:r>
              <a:rPr lang="vi-VN" err="1"/>
              <a:t>train</a:t>
            </a:r>
            <a:r>
              <a:rPr lang="vi-VN"/>
              <a:t> trên 400 </a:t>
            </a:r>
            <a:r>
              <a:rPr lang="vi-VN" err="1"/>
              <a:t>triệu</a:t>
            </a:r>
            <a:r>
              <a:rPr lang="vi-VN"/>
              <a:t> </a:t>
            </a:r>
            <a:r>
              <a:rPr lang="vi-VN" err="1"/>
              <a:t>cặp</a:t>
            </a:r>
            <a:r>
              <a:rPr lang="vi-VN"/>
              <a:t> </a:t>
            </a:r>
            <a:r>
              <a:rPr lang="vi-VN" err="1"/>
              <a:t>text</a:t>
            </a:r>
            <a:r>
              <a:rPr lang="vi-VN"/>
              <a:t> </a:t>
            </a:r>
            <a:r>
              <a:rPr lang="vi-VN" err="1"/>
              <a:t>image</a:t>
            </a:r>
            <a:r>
              <a:rPr lang="vi-VN"/>
              <a:t>, </a:t>
            </a:r>
            <a:r>
              <a:rPr lang="vi-VN" err="1"/>
              <a:t>nó</a:t>
            </a:r>
            <a:r>
              <a:rPr lang="vi-VN"/>
              <a:t> </a:t>
            </a:r>
            <a:r>
              <a:rPr lang="vi-VN" err="1"/>
              <a:t>có</a:t>
            </a:r>
            <a:r>
              <a:rPr lang="vi-VN"/>
              <a:t> </a:t>
            </a:r>
            <a:r>
              <a:rPr lang="vi-VN" err="1"/>
              <a:t>thể</a:t>
            </a:r>
            <a:r>
              <a:rPr lang="vi-VN"/>
              <a:t> đo </a:t>
            </a:r>
            <a:r>
              <a:rPr lang="vi-VN" err="1"/>
              <a:t>lường</a:t>
            </a:r>
            <a:r>
              <a:rPr lang="vi-VN"/>
              <a:t> </a:t>
            </a:r>
            <a:r>
              <a:rPr lang="vi-VN" err="1"/>
              <a:t>sự</a:t>
            </a:r>
            <a:r>
              <a:rPr lang="vi-VN"/>
              <a:t> </a:t>
            </a:r>
            <a:r>
              <a:rPr lang="vi-VN" err="1"/>
              <a:t>giống</a:t>
            </a:r>
            <a:r>
              <a:rPr lang="vi-VN"/>
              <a:t> nhau </a:t>
            </a:r>
            <a:r>
              <a:rPr lang="vi-VN" err="1"/>
              <a:t>về</a:t>
            </a:r>
            <a:r>
              <a:rPr lang="vi-VN"/>
              <a:t> </a:t>
            </a:r>
            <a:r>
              <a:rPr lang="vi-VN" err="1"/>
              <a:t>ngữ</a:t>
            </a:r>
            <a:r>
              <a:rPr lang="vi-VN"/>
              <a:t> </a:t>
            </a:r>
            <a:r>
              <a:rPr lang="vi-VN" err="1"/>
              <a:t>nghĩa</a:t>
            </a:r>
            <a:r>
              <a:rPr lang="vi-VN"/>
              <a:t> </a:t>
            </a:r>
            <a:r>
              <a:rPr lang="vi-VN" err="1"/>
              <a:t>giữa</a:t>
            </a:r>
            <a:r>
              <a:rPr lang="vi-VN"/>
              <a:t> </a:t>
            </a:r>
            <a:r>
              <a:rPr lang="vi-VN" err="1"/>
              <a:t>hình</a:t>
            </a:r>
            <a:r>
              <a:rPr lang="vi-VN"/>
              <a:t> </a:t>
            </a:r>
            <a:r>
              <a:rPr lang="vi-VN" err="1"/>
              <a:t>ảnh</a:t>
            </a:r>
            <a:r>
              <a:rPr lang="vi-VN"/>
              <a:t> </a:t>
            </a:r>
            <a:r>
              <a:rPr lang="vi-VN" err="1"/>
              <a:t>đầu</a:t>
            </a:r>
            <a:r>
              <a:rPr lang="vi-VN"/>
              <a:t> </a:t>
            </a:r>
            <a:r>
              <a:rPr lang="vi-VN" err="1"/>
              <a:t>vào</a:t>
            </a:r>
            <a:r>
              <a:rPr lang="vi-VN"/>
              <a:t> </a:t>
            </a:r>
            <a:r>
              <a:rPr lang="vi-VN" err="1"/>
              <a:t>và</a:t>
            </a:r>
            <a:r>
              <a:rPr lang="vi-VN"/>
              <a:t> mô </a:t>
            </a:r>
            <a:r>
              <a:rPr lang="vi-VN" err="1"/>
              <a:t>tả</a:t>
            </a:r>
            <a:r>
              <a:rPr lang="vi-VN"/>
              <a:t> văn </a:t>
            </a:r>
            <a:r>
              <a:rPr lang="vi-VN" err="1"/>
              <a:t>bản</a:t>
            </a:r>
            <a:endParaRPr lang="vi-VN"/>
          </a:p>
        </p:txBody>
      </p:sp>
    </p:spTree>
    <p:extLst>
      <p:ext uri="{BB962C8B-B14F-4D97-AF65-F5344CB8AC3E}">
        <p14:creationId xmlns:p14="http://schemas.microsoft.com/office/powerpoint/2010/main" val="9733375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10a7be6e97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0a7be6e97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1: mô tả chỉnh sửa tóc cụ thể, nó cần đào tạo một người vẽ bản đồ riêng biệt, điều này không linh hoạt trong các ứng dụng thực tế</a:t>
            </a:r>
          </a:p>
          <a:p>
            <a:pPr marL="0" lvl="0" indent="0" algn="l" rtl="0">
              <a:spcBef>
                <a:spcPts val="0"/>
              </a:spcBef>
              <a:spcAft>
                <a:spcPts val="0"/>
              </a:spcAft>
              <a:buNone/>
            </a:pPr>
            <a:endParaRPr lang="vi-VN"/>
          </a:p>
          <a:p>
            <a:pPr marL="0" lvl="0" indent="0" algn="l" rtl="0">
              <a:spcBef>
                <a:spcPts val="0"/>
              </a:spcBef>
              <a:spcAft>
                <a:spcPts val="0"/>
              </a:spcAft>
              <a:buNone/>
            </a:pPr>
            <a:r>
              <a:rPr lang="vi-VN"/>
              <a:t> 2) Việc thiếu cấu trúc mạng phù hợp và thiết kế mất mát làm cho phương pháp này không phù hợp với kiểu tóc, màu tóc và các thuộc tính không liên quan khác</a:t>
            </a:r>
          </a:p>
          <a:p>
            <a:pPr marL="0" lvl="0" indent="0" algn="l" rtl="0">
              <a:spcBef>
                <a:spcPts val="0"/>
              </a:spcBef>
              <a:spcAft>
                <a:spcPts val="0"/>
              </a:spcAft>
              <a:buNone/>
            </a:pPr>
            <a:endParaRPr lang="vi-VN"/>
          </a:p>
          <a:p>
            <a:pPr marL="0" lvl="0" indent="0" algn="l" rtl="0">
              <a:spcBef>
                <a:spcPts val="0"/>
              </a:spcBef>
              <a:spcAft>
                <a:spcPts val="0"/>
              </a:spcAft>
              <a:buNone/>
            </a:pPr>
            <a:r>
              <a:rPr lang="vi-VN"/>
              <a:t>3) Trong các ứng dụng thực tế, một số kiểu tóc hoặc màu sắc rất khó mô tả bằng văn bản. Tại thời điểm này, người dùng có thể thích sử dụng hình ảnh tham chiếu hơn, nhưng Style-CLIP không hỗ trợ chỉnh sửa tóc dựa trên hình ảnh tham chiếu</a:t>
            </a: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0a7be6e973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0a7be6e97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err="1"/>
              <a:t>Từ</a:t>
            </a:r>
            <a:r>
              <a:rPr lang="vi-VN"/>
              <a:t> </a:t>
            </a:r>
            <a:r>
              <a:rPr lang="vi-VN" err="1"/>
              <a:t>sự</a:t>
            </a:r>
            <a:r>
              <a:rPr lang="vi-VN"/>
              <a:t> </a:t>
            </a:r>
            <a:r>
              <a:rPr lang="vi-VN" err="1"/>
              <a:t>phát</a:t>
            </a:r>
            <a:r>
              <a:rPr lang="vi-VN"/>
              <a:t> </a:t>
            </a:r>
            <a:r>
              <a:rPr lang="vi-VN" err="1"/>
              <a:t>triển</a:t>
            </a:r>
            <a:r>
              <a:rPr lang="vi-VN"/>
              <a:t> </a:t>
            </a:r>
            <a:r>
              <a:rPr lang="vi-VN" err="1"/>
              <a:t>của</a:t>
            </a:r>
            <a:r>
              <a:rPr lang="vi-VN"/>
              <a:t> </a:t>
            </a:r>
            <a:r>
              <a:rPr lang="vi-VN" err="1"/>
              <a:t>tầm</a:t>
            </a:r>
            <a:r>
              <a:rPr lang="vi-VN"/>
              <a:t> </a:t>
            </a:r>
            <a:r>
              <a:rPr lang="vi-VN" err="1"/>
              <a:t>nhìn</a:t>
            </a:r>
            <a:r>
              <a:rPr lang="vi-VN"/>
              <a:t> đa phương </a:t>
            </a:r>
            <a:r>
              <a:rPr lang="vi-VN" err="1"/>
              <a:t>thức</a:t>
            </a:r>
            <a:r>
              <a:rPr lang="vi-VN"/>
              <a:t> </a:t>
            </a:r>
            <a:r>
              <a:rPr lang="vi-VN" err="1"/>
              <a:t>và</a:t>
            </a:r>
          </a:p>
          <a:p>
            <a:pPr marL="0" lvl="0" indent="0" algn="l" rtl="0">
              <a:spcBef>
                <a:spcPts val="0"/>
              </a:spcBef>
              <a:spcAft>
                <a:spcPts val="0"/>
              </a:spcAft>
              <a:buNone/>
            </a:pPr>
            <a:r>
              <a:rPr lang="vi-VN" err="1"/>
              <a:t>biểu</a:t>
            </a:r>
            <a:r>
              <a:rPr lang="vi-VN"/>
              <a:t> </a:t>
            </a:r>
            <a:r>
              <a:rPr lang="vi-VN" err="1"/>
              <a:t>diễn</a:t>
            </a:r>
            <a:r>
              <a:rPr lang="vi-VN"/>
              <a:t> ngôn </a:t>
            </a:r>
            <a:r>
              <a:rPr lang="vi-VN" err="1"/>
              <a:t>ngữ.Gần</a:t>
            </a:r>
            <a:r>
              <a:rPr lang="vi-VN"/>
              <a:t> đây, </a:t>
            </a:r>
            <a:r>
              <a:rPr lang="vi-VN" err="1"/>
              <a:t>Style</a:t>
            </a:r>
            <a:r>
              <a:rPr lang="vi-VN"/>
              <a:t>-CLIP </a:t>
            </a:r>
            <a:r>
              <a:rPr lang="vi-VN" err="1"/>
              <a:t>đã</a:t>
            </a:r>
            <a:endParaRPr lang="vi-VN"/>
          </a:p>
          <a:p>
            <a:pPr marL="0" lvl="0" indent="0" algn="l" rtl="0">
              <a:spcBef>
                <a:spcPts val="0"/>
              </a:spcBef>
              <a:spcAft>
                <a:spcPts val="0"/>
              </a:spcAft>
              <a:buNone/>
            </a:pPr>
            <a:r>
              <a:rPr lang="vi-VN" err="1"/>
              <a:t>đạt</a:t>
            </a:r>
            <a:r>
              <a:rPr lang="vi-VN"/>
              <a:t> </a:t>
            </a:r>
            <a:r>
              <a:rPr lang="vi-VN" err="1"/>
              <a:t>được</a:t>
            </a:r>
            <a:r>
              <a:rPr lang="vi-VN"/>
              <a:t> </a:t>
            </a:r>
            <a:r>
              <a:rPr lang="vi-VN" err="1"/>
              <a:t>kết</a:t>
            </a:r>
            <a:r>
              <a:rPr lang="vi-VN"/>
              <a:t> </a:t>
            </a:r>
            <a:r>
              <a:rPr lang="vi-VN" err="1"/>
              <a:t>quả</a:t>
            </a:r>
            <a:r>
              <a:rPr lang="vi-VN"/>
              <a:t> </a:t>
            </a:r>
            <a:r>
              <a:rPr lang="vi-VN" err="1"/>
              <a:t>đáng</a:t>
            </a:r>
            <a:r>
              <a:rPr lang="vi-VN"/>
              <a:t> kinh </a:t>
            </a:r>
            <a:r>
              <a:rPr lang="vi-VN" err="1"/>
              <a:t>ngạc</a:t>
            </a:r>
            <a:r>
              <a:rPr lang="vi-VN"/>
              <a:t> khi </a:t>
            </a:r>
            <a:r>
              <a:rPr lang="vi-VN" err="1"/>
              <a:t>chỉnh</a:t>
            </a:r>
            <a:r>
              <a:rPr lang="vi-VN"/>
              <a:t> </a:t>
            </a:r>
            <a:r>
              <a:rPr lang="vi-VN" err="1"/>
              <a:t>sửa</a:t>
            </a:r>
            <a:r>
              <a:rPr lang="vi-VN"/>
              <a:t> </a:t>
            </a:r>
            <a:r>
              <a:rPr lang="vi-VN" err="1"/>
              <a:t>hình</a:t>
            </a:r>
            <a:r>
              <a:rPr lang="vi-VN"/>
              <a:t> </a:t>
            </a:r>
            <a:r>
              <a:rPr lang="vi-VN" err="1"/>
              <a:t>ảnh</a:t>
            </a:r>
            <a:r>
              <a:rPr lang="vi-VN"/>
              <a:t>  </a:t>
            </a:r>
            <a:r>
              <a:rPr lang="vi-VN" err="1"/>
              <a:t>bằng</a:t>
            </a:r>
            <a:r>
              <a:rPr lang="vi-VN"/>
              <a:t> </a:t>
            </a:r>
            <a:r>
              <a:rPr lang="vi-VN" err="1"/>
              <a:t>cách</a:t>
            </a:r>
            <a:endParaRPr lang="vi-VN"/>
          </a:p>
          <a:p>
            <a:pPr marL="0" lvl="0" indent="0" algn="l" rtl="0">
              <a:spcBef>
                <a:spcPts val="0"/>
              </a:spcBef>
              <a:spcAft>
                <a:spcPts val="0"/>
              </a:spcAft>
              <a:buNone/>
            </a:pPr>
            <a:r>
              <a:rPr lang="vi-VN" err="1"/>
              <a:t>tận</a:t>
            </a:r>
            <a:r>
              <a:rPr lang="vi-VN"/>
              <a:t> </a:t>
            </a:r>
            <a:r>
              <a:rPr lang="vi-VN" err="1"/>
              <a:t>dụng</a:t>
            </a:r>
            <a:r>
              <a:rPr lang="vi-VN"/>
              <a:t> </a:t>
            </a:r>
            <a:r>
              <a:rPr lang="vi-VN" err="1"/>
              <a:t>khả</a:t>
            </a:r>
            <a:r>
              <a:rPr lang="vi-VN"/>
              <a:t> năng </a:t>
            </a:r>
            <a:r>
              <a:rPr lang="vi-VN" err="1"/>
              <a:t>biểu</a:t>
            </a:r>
            <a:r>
              <a:rPr lang="vi-VN"/>
              <a:t> </a:t>
            </a:r>
            <a:r>
              <a:rPr lang="vi-VN" err="1"/>
              <a:t>diễn</a:t>
            </a:r>
            <a:r>
              <a:rPr lang="vi-VN"/>
              <a:t> văn </a:t>
            </a:r>
            <a:r>
              <a:rPr lang="vi-VN" err="1"/>
              <a:t>bản</a:t>
            </a:r>
            <a:r>
              <a:rPr lang="vi-VN"/>
              <a:t> </a:t>
            </a:r>
            <a:r>
              <a:rPr lang="vi-VN" err="1"/>
              <a:t>hình</a:t>
            </a:r>
            <a:r>
              <a:rPr lang="vi-VN"/>
              <a:t> </a:t>
            </a:r>
            <a:r>
              <a:rPr lang="vi-VN" err="1"/>
              <a:t>ảnh</a:t>
            </a:r>
            <a:r>
              <a:rPr lang="vi-VN"/>
              <a:t> </a:t>
            </a:r>
            <a:r>
              <a:rPr lang="vi-VN" err="1"/>
              <a:t>mạnh</a:t>
            </a:r>
            <a:r>
              <a:rPr lang="vi-VN"/>
              <a:t> </a:t>
            </a:r>
            <a:r>
              <a:rPr lang="vi-VN" err="1"/>
              <a:t>mẽ</a:t>
            </a:r>
            <a:r>
              <a:rPr lang="vi-VN"/>
              <a:t> </a:t>
            </a:r>
            <a:r>
              <a:rPr lang="vi-VN" err="1"/>
              <a:t>của</a:t>
            </a:r>
            <a:endParaRPr lang="vi-VN"/>
          </a:p>
          <a:p>
            <a:pPr marL="0" lvl="0" indent="0" algn="l" rtl="0">
              <a:spcBef>
                <a:spcPts val="0"/>
              </a:spcBef>
              <a:spcAft>
                <a:spcPts val="0"/>
              </a:spcAft>
              <a:buNone/>
            </a:pPr>
            <a:r>
              <a:rPr lang="vi-VN"/>
              <a:t>CLIP.</a:t>
            </a:r>
          </a:p>
          <a:p>
            <a:pPr marL="0" lvl="0" indent="0" algn="l" rtl="0">
              <a:spcBef>
                <a:spcPts val="0"/>
              </a:spcBef>
              <a:spcAft>
                <a:spcPts val="0"/>
              </a:spcAft>
              <a:buNone/>
            </a:pPr>
            <a:r>
              <a:rPr lang="vi-VN"/>
              <a:t>về tập dữ liệu khuôn mặt quy mô lớn và sau đó tìm hiểu một mạng ánh xạ để ánh xạ các điều kiện đầu vào thành các thay đổi </a:t>
            </a:r>
            <a:endParaRPr/>
          </a:p>
        </p:txBody>
      </p:sp>
    </p:spTree>
    <p:extLst>
      <p:ext uri="{BB962C8B-B14F-4D97-AF65-F5344CB8AC3E}">
        <p14:creationId xmlns:p14="http://schemas.microsoft.com/office/powerpoint/2010/main" val="13407013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10a7be6e973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10a7be6e973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0a7be6e97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0a7be6e97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91088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0a7be6e97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0a7be6e97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60923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0a7be6e973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10a7be6e973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0a7be6e973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10a7be6e973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11434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10a7be6e97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10a7be6e97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068b5eb213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068b5eb213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0a7be6e97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0a7be6e97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vi-VN"/>
          </a:p>
        </p:txBody>
      </p:sp>
    </p:spTree>
    <p:extLst>
      <p:ext uri="{BB962C8B-B14F-4D97-AF65-F5344CB8AC3E}">
        <p14:creationId xmlns:p14="http://schemas.microsoft.com/office/powerpoint/2010/main" val="11275304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0a7be6e97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0a7be6e97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Tx/>
              <a:buChar char="-"/>
            </a:pPr>
            <a:r>
              <a:rPr lang="vi-VN"/>
              <a:t>Tóc người là thành phần quan trọng của khuôn mặt nên được mọi người quan tâm và rất chú trọng đến.</a:t>
            </a:r>
          </a:p>
          <a:p>
            <a:pPr marL="285750" lvl="0" indent="-285750" algn="l" rtl="0">
              <a:spcBef>
                <a:spcPts val="0"/>
              </a:spcBef>
              <a:spcAft>
                <a:spcPts val="0"/>
              </a:spcAft>
              <a:buFontTx/>
              <a:buChar char="-"/>
            </a:pPr>
            <a:endParaRPr lang="vi-VN"/>
          </a:p>
          <a:p>
            <a:pPr marL="285750" lvl="0" indent="-285750" algn="l" rtl="0">
              <a:spcBef>
                <a:spcPts val="0"/>
              </a:spcBef>
              <a:spcAft>
                <a:spcPts val="0"/>
              </a:spcAft>
              <a:buFontTx/>
              <a:buChar char="-"/>
            </a:pPr>
            <a:r>
              <a:rPr lang="vi-VN"/>
              <a:t> Với sự phát triển của Deep Learning, nhiều phương pháp chỉnh sửa tóc dựa trên GAN được ra đời để mô phỏng kiểu tóc mới dựa trên hình ảnh do người dùng cung cấp. </a:t>
            </a:r>
          </a:p>
          <a:p>
            <a:pPr marL="0" lvl="0" indent="0" algn="l" rtl="0">
              <a:spcBef>
                <a:spcPts val="0"/>
              </a:spcBef>
              <a:spcAft>
                <a:spcPts val="0"/>
              </a:spcAft>
              <a:buNone/>
            </a:pPr>
            <a:endParaRPr lang="vi-VN"/>
          </a:p>
          <a:p>
            <a:pPr marL="0" lvl="0" indent="0" algn="l" rtl="0">
              <a:spcBef>
                <a:spcPts val="0"/>
              </a:spcBef>
              <a:spcAft>
                <a:spcPts val="0"/>
              </a:spcAft>
              <a:buNone/>
            </a:pPr>
            <a:endParaRPr/>
          </a:p>
        </p:txBody>
      </p:sp>
    </p:spTree>
    <p:extLst>
      <p:ext uri="{BB962C8B-B14F-4D97-AF65-F5344CB8AC3E}">
        <p14:creationId xmlns:p14="http://schemas.microsoft.com/office/powerpoint/2010/main" val="3267076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0a7be6e97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0a7be6e97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007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85750" lvl="0" indent="-285750" algn="l" rtl="0">
              <a:spcBef>
                <a:spcPts val="0"/>
              </a:spcBef>
              <a:spcAft>
                <a:spcPts val="0"/>
              </a:spcAft>
              <a:buFontTx/>
              <a:buChar char="-"/>
            </a:pPr>
            <a:r>
              <a:rPr lang="vi-VN"/>
              <a:t>Với sự phát triển của Deep Learning, nhiều phương pháp chỉnh sửa tóc dựa trên GAN được ra đời để mô phỏng kiểu tóc mới dựa trên hình ảnh do người dùng cung cấp. Hầu hết các phương pháp này sử dụng các bản phác thảo được vẽ tốt [20,40,50] hoặc mặt nạ [26, 40] làm đầu vào của mạng dịch ảnh sang ảnh để tạo ra các kết quả được thao tác</a:t>
            </a:r>
          </a:p>
          <a:p>
            <a:pPr marL="285750" lvl="0" indent="-285750" algn="l" rtl="0">
              <a:spcBef>
                <a:spcPts val="0"/>
              </a:spcBef>
              <a:spcAft>
                <a:spcPts val="0"/>
              </a:spcAft>
              <a:buFontTx/>
              <a:buChar char="-"/>
            </a:pPr>
            <a:endParaRPr lang="vi-VN"/>
          </a:p>
          <a:p>
            <a:pPr marL="285750" lvl="0" indent="-285750" algn="l" rtl="0">
              <a:spcBef>
                <a:spcPts val="0"/>
              </a:spcBef>
              <a:spcAft>
                <a:spcPts val="0"/>
              </a:spcAft>
              <a:buFontTx/>
              <a:buChar char="-"/>
            </a:pPr>
            <a:r>
              <a:rPr lang="vi-VN"/>
              <a:t>Tuy nhiên phương pháp này </a:t>
            </a:r>
            <a:r>
              <a:rPr lang="vi-VN">
                <a:sym typeface="Wingdings" panose="05000000000000000000" pitchFamily="2" charset="2"/>
              </a:rPr>
              <a:t>KHÔNG ĐỦ TRỰC QUAN VÀ THÂN THIỆN VỚI NGƯỜI DÙNG ví dụ để chỉnh sửa kiểu tóc của một hình ảnh gười dùng thường dùng một vài phút để phát thảo kiểu tóc. Điều này hạn chế sử dụng pp này trên quy mô lớn và một cahcs tự động</a:t>
            </a:r>
            <a:endParaRPr lang="vi-VN"/>
          </a:p>
          <a:p>
            <a:endParaRPr lang="vi-VN"/>
          </a:p>
        </p:txBody>
      </p:sp>
    </p:spTree>
    <p:extLst>
      <p:ext uri="{BB962C8B-B14F-4D97-AF65-F5344CB8AC3E}">
        <p14:creationId xmlns:p14="http://schemas.microsoft.com/office/powerpoint/2010/main" val="48097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0a7be6e973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0a7be6e97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vi-VN" err="1"/>
              <a:t>Nhóm</a:t>
            </a:r>
            <a:r>
              <a:rPr lang="vi-VN"/>
              <a:t> </a:t>
            </a:r>
            <a:r>
              <a:rPr lang="vi-VN" err="1"/>
              <a:t>tác</a:t>
            </a:r>
            <a:r>
              <a:rPr lang="vi-VN"/>
              <a:t> </a:t>
            </a:r>
            <a:r>
              <a:rPr lang="vi-VN" err="1"/>
              <a:t>giả</a:t>
            </a:r>
            <a:r>
              <a:rPr lang="vi-VN"/>
              <a:t> </a:t>
            </a:r>
            <a:r>
              <a:rPr lang="vi-VN" err="1"/>
              <a:t>đến</a:t>
            </a:r>
            <a:r>
              <a:rPr lang="vi-VN"/>
              <a:t> </a:t>
            </a:r>
            <a:r>
              <a:rPr lang="vi-VN" err="1"/>
              <a:t>từ</a:t>
            </a:r>
            <a:r>
              <a:rPr lang="vi-VN"/>
              <a:t> </a:t>
            </a:r>
            <a:r>
              <a:rPr lang="vi-VN" err="1"/>
              <a:t>trường</a:t>
            </a:r>
            <a:r>
              <a:rPr lang="vi-VN"/>
              <a:t> </a:t>
            </a:r>
            <a:r>
              <a:rPr lang="vi-VN" err="1"/>
              <a:t>Đại</a:t>
            </a:r>
            <a:r>
              <a:rPr lang="vi-VN"/>
              <a:t> </a:t>
            </a:r>
            <a:r>
              <a:rPr lang="vi-VN" err="1"/>
              <a:t>học</a:t>
            </a:r>
            <a:r>
              <a:rPr lang="vi-VN"/>
              <a:t> Khoa </a:t>
            </a:r>
            <a:r>
              <a:rPr lang="vi-VN" err="1"/>
              <a:t>học</a:t>
            </a:r>
            <a:r>
              <a:rPr lang="vi-VN"/>
              <a:t> </a:t>
            </a:r>
            <a:r>
              <a:rPr lang="vi-VN" err="1"/>
              <a:t>và</a:t>
            </a:r>
            <a:r>
              <a:rPr lang="vi-VN"/>
              <a:t> Công </a:t>
            </a:r>
            <a:r>
              <a:rPr lang="vi-VN" err="1"/>
              <a:t>nghệ</a:t>
            </a:r>
            <a:r>
              <a:rPr lang="vi-VN"/>
              <a:t> Trung </a:t>
            </a:r>
            <a:r>
              <a:rPr lang="vi-VN" err="1"/>
              <a:t>Quốc</a:t>
            </a:r>
            <a:r>
              <a:rPr lang="vi-VN"/>
              <a:t> </a:t>
            </a:r>
            <a:r>
              <a:rPr lang="vi-VN" err="1"/>
              <a:t>và</a:t>
            </a:r>
            <a:r>
              <a:rPr lang="vi-VN"/>
              <a:t> </a:t>
            </a:r>
            <a:r>
              <a:rPr lang="vi-VN" err="1"/>
              <a:t>Đại</a:t>
            </a:r>
            <a:r>
              <a:rPr lang="vi-VN"/>
              <a:t> </a:t>
            </a:r>
            <a:r>
              <a:rPr lang="vi-VN" err="1"/>
              <a:t>học</a:t>
            </a:r>
            <a:r>
              <a:rPr lang="vi-VN"/>
              <a:t> </a:t>
            </a:r>
            <a:r>
              <a:rPr lang="vi-VN" err="1"/>
              <a:t>Thành</a:t>
            </a:r>
            <a:r>
              <a:rPr lang="vi-VN"/>
              <a:t> </a:t>
            </a:r>
            <a:r>
              <a:rPr lang="vi-VN" err="1"/>
              <a:t>phố</a:t>
            </a:r>
            <a:r>
              <a:rPr lang="vi-VN"/>
              <a:t> </a:t>
            </a:r>
            <a:r>
              <a:rPr lang="vi-VN" err="1"/>
              <a:t>Hồng</a:t>
            </a:r>
            <a:r>
              <a:rPr lang="vi-VN"/>
              <a:t> Kông</a:t>
            </a:r>
          </a:p>
          <a:p>
            <a:pPr marL="127000" indent="0">
              <a:buFont typeface="Nunito Light"/>
              <a:buNone/>
            </a:pPr>
            <a:endParaRPr lang="vi-VN"/>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vi-VN" b="0" i="0">
                <a:solidFill>
                  <a:srgbClr val="FFFFFF"/>
                </a:solidFill>
                <a:effectLst/>
                <a:latin typeface="Quicksand Medium" panose="020B0604020202020204" charset="0"/>
                <a:ea typeface="Quicksand Medium" panose="020B0604020202020204" charset="0"/>
                <a:cs typeface="Quicksand Medium" panose="020B0604020202020204" charset="0"/>
              </a:rPr>
              <a:t>Bài báo này đề xuất một phương pháp chỉnh sửa tóc mới, cho phép thao tác các thuộc tính tóc riêng lẻ hoặc chung dựa trên text hoặc image tham chiếu do người cung cấp.</a:t>
            </a:r>
            <a:endParaRPr lang="vi-VN">
              <a:effectLst/>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vi-VN" b="0" i="0">
                <a:solidFill>
                  <a:srgbClr val="FFFFFF"/>
                </a:solidFill>
                <a:effectLst/>
                <a:latin typeface="Quicksand Medium" panose="020B0604020202020204" charset="0"/>
                <a:ea typeface="Quicksand Medium" panose="020B0604020202020204" charset="0"/>
                <a:cs typeface="Quicksand Medium" panose="020B0604020202020204" charset="0"/>
              </a:rPr>
              <a:t>Vì thế, tác giả đã mã hóa các điều kiện hình ảnh và văn bản trong một không gian nhúng chung và đề xuất một khung chỉnh sửa tóc thống nhất bằng cách tận dụng khả năng biểu diễn văn bản hình ảnh mạnh mẽ của mô hình train bằng ngôn ngữ hình ảnh(CLIP)</a:t>
            </a:r>
            <a:endParaRPr lang="vi-VN"/>
          </a:p>
          <a:p>
            <a:pPr marL="171450" lvl="0" indent="-171450" algn="l" rtl="0">
              <a:spcBef>
                <a:spcPts val="0"/>
              </a:spcBef>
              <a:spcAft>
                <a:spcPts val="0"/>
              </a:spcAft>
              <a:buFontTx/>
              <a:buChar char="-"/>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79000"/>
          </a:blip>
          <a:srcRect t="39375" r="34742"/>
          <a:stretch/>
        </p:blipFill>
        <p:spPr>
          <a:xfrm flipH="1">
            <a:off x="1" y="0"/>
            <a:ext cx="2821699" cy="2621327"/>
          </a:xfrm>
          <a:prstGeom prst="rect">
            <a:avLst/>
          </a:prstGeom>
          <a:noFill/>
          <a:ln>
            <a:noFill/>
          </a:ln>
        </p:spPr>
      </p:pic>
      <p:pic>
        <p:nvPicPr>
          <p:cNvPr id="10" name="Google Shape;10;p2"/>
          <p:cNvPicPr preferRelativeResize="0"/>
          <p:nvPr/>
        </p:nvPicPr>
        <p:blipFill rotWithShape="1">
          <a:blip r:embed="rId2">
            <a:alphaModFix amt="79000"/>
          </a:blip>
          <a:srcRect t="39375" r="34742"/>
          <a:stretch/>
        </p:blipFill>
        <p:spPr>
          <a:xfrm rot="10800000" flipH="1">
            <a:off x="6322301" y="2522175"/>
            <a:ext cx="2821699" cy="2621327"/>
          </a:xfrm>
          <a:prstGeom prst="rect">
            <a:avLst/>
          </a:prstGeom>
          <a:noFill/>
          <a:ln>
            <a:noFill/>
          </a:ln>
        </p:spPr>
      </p:pic>
      <p:sp>
        <p:nvSpPr>
          <p:cNvPr id="11" name="Google Shape;11;p2"/>
          <p:cNvSpPr txBox="1">
            <a:spLocks noGrp="1"/>
          </p:cNvSpPr>
          <p:nvPr>
            <p:ph type="ctrTitle"/>
          </p:nvPr>
        </p:nvSpPr>
        <p:spPr>
          <a:xfrm>
            <a:off x="1073750" y="1108170"/>
            <a:ext cx="6996600" cy="22959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Clr>
                <a:schemeClr val="lt1"/>
              </a:buClr>
              <a:buSzPts val="5200"/>
              <a:buNone/>
              <a:defRPr sz="65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2" name="Google Shape;12;p2"/>
          <p:cNvSpPr txBox="1">
            <a:spLocks noGrp="1"/>
          </p:cNvSpPr>
          <p:nvPr>
            <p:ph type="subTitle" idx="1"/>
          </p:nvPr>
        </p:nvSpPr>
        <p:spPr>
          <a:xfrm>
            <a:off x="2466000" y="3804680"/>
            <a:ext cx="4212000" cy="3657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500"/>
              <a:buNone/>
              <a:defRPr>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pic>
        <p:nvPicPr>
          <p:cNvPr id="13" name="Google Shape;13;p2"/>
          <p:cNvPicPr preferRelativeResize="0"/>
          <p:nvPr/>
        </p:nvPicPr>
        <p:blipFill rotWithShape="1">
          <a:blip r:embed="rId3">
            <a:alphaModFix/>
          </a:blip>
          <a:srcRect r="35542" b="17108"/>
          <a:stretch/>
        </p:blipFill>
        <p:spPr>
          <a:xfrm>
            <a:off x="6030425" y="2719250"/>
            <a:ext cx="3113574" cy="2424250"/>
          </a:xfrm>
          <a:prstGeom prst="rect">
            <a:avLst/>
          </a:prstGeom>
          <a:noFill/>
          <a:ln>
            <a:noFill/>
          </a:ln>
        </p:spPr>
      </p:pic>
      <p:pic>
        <p:nvPicPr>
          <p:cNvPr id="14" name="Google Shape;14;p2"/>
          <p:cNvPicPr preferRelativeResize="0"/>
          <p:nvPr/>
        </p:nvPicPr>
        <p:blipFill rotWithShape="1">
          <a:blip r:embed="rId3">
            <a:alphaModFix/>
          </a:blip>
          <a:srcRect r="6542" b="20590"/>
          <a:stretch/>
        </p:blipFill>
        <p:spPr>
          <a:xfrm rot="5400000" flipH="1">
            <a:off x="-1108798" y="1082927"/>
            <a:ext cx="4514273" cy="232247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1"/>
        <p:cNvGrpSpPr/>
        <p:nvPr/>
      </p:nvGrpSpPr>
      <p:grpSpPr>
        <a:xfrm>
          <a:off x="0" y="0"/>
          <a:ext cx="0" cy="0"/>
          <a:chOff x="0" y="0"/>
          <a:chExt cx="0" cy="0"/>
        </a:xfrm>
      </p:grpSpPr>
      <p:pic>
        <p:nvPicPr>
          <p:cNvPr id="82" name="Google Shape;82;p13"/>
          <p:cNvPicPr preferRelativeResize="0"/>
          <p:nvPr/>
        </p:nvPicPr>
        <p:blipFill rotWithShape="1">
          <a:blip r:embed="rId2">
            <a:alphaModFix amt="87000"/>
          </a:blip>
          <a:srcRect t="39375" r="34742"/>
          <a:stretch/>
        </p:blipFill>
        <p:spPr>
          <a:xfrm rot="10800000" flipH="1">
            <a:off x="7051675" y="3208581"/>
            <a:ext cx="2092324" cy="1943752"/>
          </a:xfrm>
          <a:prstGeom prst="rect">
            <a:avLst/>
          </a:prstGeom>
          <a:noFill/>
          <a:ln>
            <a:noFill/>
          </a:ln>
        </p:spPr>
      </p:pic>
      <p:pic>
        <p:nvPicPr>
          <p:cNvPr id="83" name="Google Shape;83;p13"/>
          <p:cNvPicPr preferRelativeResize="0"/>
          <p:nvPr/>
        </p:nvPicPr>
        <p:blipFill rotWithShape="1">
          <a:blip r:embed="rId3">
            <a:alphaModFix/>
          </a:blip>
          <a:srcRect t="32315" r="35542" b="17105"/>
          <a:stretch/>
        </p:blipFill>
        <p:spPr>
          <a:xfrm>
            <a:off x="6030425" y="3664300"/>
            <a:ext cx="3113574" cy="1479199"/>
          </a:xfrm>
          <a:prstGeom prst="rect">
            <a:avLst/>
          </a:prstGeom>
          <a:noFill/>
          <a:ln>
            <a:noFill/>
          </a:ln>
        </p:spPr>
      </p:pic>
      <p:pic>
        <p:nvPicPr>
          <p:cNvPr id="84" name="Google Shape;84;p13"/>
          <p:cNvPicPr preferRelativeResize="0"/>
          <p:nvPr/>
        </p:nvPicPr>
        <p:blipFill rotWithShape="1">
          <a:blip r:embed="rId3">
            <a:alphaModFix/>
          </a:blip>
          <a:srcRect r="35542" b="17108"/>
          <a:stretch/>
        </p:blipFill>
        <p:spPr>
          <a:xfrm>
            <a:off x="6030425" y="2719250"/>
            <a:ext cx="3113574" cy="2424250"/>
          </a:xfrm>
          <a:prstGeom prst="rect">
            <a:avLst/>
          </a:prstGeom>
          <a:noFill/>
          <a:ln>
            <a:noFill/>
          </a:ln>
        </p:spPr>
      </p:pic>
      <p:pic>
        <p:nvPicPr>
          <p:cNvPr id="85" name="Google Shape;85;p13"/>
          <p:cNvPicPr preferRelativeResize="0"/>
          <p:nvPr/>
        </p:nvPicPr>
        <p:blipFill rotWithShape="1">
          <a:blip r:embed="rId2">
            <a:alphaModFix amt="87000"/>
          </a:blip>
          <a:srcRect t="39375" r="34742"/>
          <a:stretch/>
        </p:blipFill>
        <p:spPr>
          <a:xfrm flipH="1">
            <a:off x="0" y="0"/>
            <a:ext cx="2092324" cy="1943752"/>
          </a:xfrm>
          <a:prstGeom prst="rect">
            <a:avLst/>
          </a:prstGeom>
          <a:noFill/>
          <a:ln>
            <a:noFill/>
          </a:ln>
        </p:spPr>
      </p:pic>
      <p:pic>
        <p:nvPicPr>
          <p:cNvPr id="86" name="Google Shape;86;p13"/>
          <p:cNvPicPr preferRelativeResize="0"/>
          <p:nvPr/>
        </p:nvPicPr>
        <p:blipFill rotWithShape="1">
          <a:blip r:embed="rId3">
            <a:alphaModFix/>
          </a:blip>
          <a:srcRect r="22002" b="20590"/>
          <a:stretch/>
        </p:blipFill>
        <p:spPr>
          <a:xfrm rot="10800000">
            <a:off x="-4077" y="1"/>
            <a:ext cx="3767649" cy="2322449"/>
          </a:xfrm>
          <a:prstGeom prst="rect">
            <a:avLst/>
          </a:prstGeom>
          <a:noFill/>
          <a:ln>
            <a:noFill/>
          </a:ln>
        </p:spPr>
      </p:pic>
      <p:pic>
        <p:nvPicPr>
          <p:cNvPr id="87" name="Google Shape;87;p13"/>
          <p:cNvPicPr preferRelativeResize="0"/>
          <p:nvPr/>
        </p:nvPicPr>
        <p:blipFill rotWithShape="1">
          <a:blip r:embed="rId3">
            <a:alphaModFix/>
          </a:blip>
          <a:srcRect r="22002" b="20590"/>
          <a:stretch/>
        </p:blipFill>
        <p:spPr>
          <a:xfrm rot="10800000">
            <a:off x="-4077" y="1"/>
            <a:ext cx="3767649" cy="2322449"/>
          </a:xfrm>
          <a:prstGeom prst="rect">
            <a:avLst/>
          </a:prstGeom>
          <a:noFill/>
          <a:ln>
            <a:noFill/>
          </a:ln>
        </p:spPr>
      </p:pic>
      <p:sp>
        <p:nvSpPr>
          <p:cNvPr id="88" name="Google Shape;88;p13"/>
          <p:cNvSpPr/>
          <p:nvPr/>
        </p:nvSpPr>
        <p:spPr>
          <a:xfrm>
            <a:off x="546300" y="1223925"/>
            <a:ext cx="80514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txBox="1">
            <a:spLocks noGrp="1"/>
          </p:cNvSpPr>
          <p:nvPr>
            <p:ph type="title"/>
          </p:nvPr>
        </p:nvSpPr>
        <p:spPr>
          <a:xfrm>
            <a:off x="1897212" y="1833700"/>
            <a:ext cx="24414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0" name="Google Shape;90;p13"/>
          <p:cNvSpPr txBox="1">
            <a:spLocks noGrp="1"/>
          </p:cNvSpPr>
          <p:nvPr>
            <p:ph type="subTitle" idx="1"/>
          </p:nvPr>
        </p:nvSpPr>
        <p:spPr>
          <a:xfrm>
            <a:off x="1897212" y="2183298"/>
            <a:ext cx="24447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91" name="Google Shape;91;p13"/>
          <p:cNvSpPr txBox="1">
            <a:spLocks noGrp="1"/>
          </p:cNvSpPr>
          <p:nvPr>
            <p:ph type="title" idx="2"/>
          </p:nvPr>
        </p:nvSpPr>
        <p:spPr>
          <a:xfrm>
            <a:off x="1897212" y="3280410"/>
            <a:ext cx="24414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2" name="Google Shape;92;p13"/>
          <p:cNvSpPr txBox="1">
            <a:spLocks noGrp="1"/>
          </p:cNvSpPr>
          <p:nvPr>
            <p:ph type="subTitle" idx="3"/>
          </p:nvPr>
        </p:nvSpPr>
        <p:spPr>
          <a:xfrm>
            <a:off x="1897212" y="3630010"/>
            <a:ext cx="24447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93" name="Google Shape;93;p13"/>
          <p:cNvSpPr txBox="1">
            <a:spLocks noGrp="1"/>
          </p:cNvSpPr>
          <p:nvPr>
            <p:ph type="title" idx="4"/>
          </p:nvPr>
        </p:nvSpPr>
        <p:spPr>
          <a:xfrm>
            <a:off x="5785050" y="1833700"/>
            <a:ext cx="24414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4" name="Google Shape;94;p13"/>
          <p:cNvSpPr txBox="1">
            <a:spLocks noGrp="1"/>
          </p:cNvSpPr>
          <p:nvPr>
            <p:ph type="subTitle" idx="5"/>
          </p:nvPr>
        </p:nvSpPr>
        <p:spPr>
          <a:xfrm>
            <a:off x="5785050" y="2183298"/>
            <a:ext cx="24447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95" name="Google Shape;95;p13"/>
          <p:cNvSpPr txBox="1">
            <a:spLocks noGrp="1"/>
          </p:cNvSpPr>
          <p:nvPr>
            <p:ph type="title" idx="6" hasCustomPrompt="1"/>
          </p:nvPr>
        </p:nvSpPr>
        <p:spPr>
          <a:xfrm>
            <a:off x="963008" y="2025995"/>
            <a:ext cx="734700" cy="44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7" hasCustomPrompt="1"/>
          </p:nvPr>
        </p:nvSpPr>
        <p:spPr>
          <a:xfrm>
            <a:off x="4849208" y="2026000"/>
            <a:ext cx="734700" cy="44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8" hasCustomPrompt="1"/>
          </p:nvPr>
        </p:nvSpPr>
        <p:spPr>
          <a:xfrm>
            <a:off x="962996" y="3473788"/>
            <a:ext cx="734700" cy="44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title" idx="9"/>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9" name="Google Shape;99;p13"/>
          <p:cNvSpPr txBox="1">
            <a:spLocks noGrp="1"/>
          </p:cNvSpPr>
          <p:nvPr>
            <p:ph type="title" idx="13"/>
          </p:nvPr>
        </p:nvSpPr>
        <p:spPr>
          <a:xfrm>
            <a:off x="5785050" y="3280410"/>
            <a:ext cx="24414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0" name="Google Shape;100;p13"/>
          <p:cNvSpPr txBox="1">
            <a:spLocks noGrp="1"/>
          </p:cNvSpPr>
          <p:nvPr>
            <p:ph type="subTitle" idx="14"/>
          </p:nvPr>
        </p:nvSpPr>
        <p:spPr>
          <a:xfrm>
            <a:off x="5785050" y="3630010"/>
            <a:ext cx="24447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101" name="Google Shape;101;p13"/>
          <p:cNvSpPr txBox="1">
            <a:spLocks noGrp="1"/>
          </p:cNvSpPr>
          <p:nvPr>
            <p:ph type="title" idx="15" hasCustomPrompt="1"/>
          </p:nvPr>
        </p:nvSpPr>
        <p:spPr>
          <a:xfrm>
            <a:off x="4849208" y="3464800"/>
            <a:ext cx="734700" cy="44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02"/>
        <p:cNvGrpSpPr/>
        <p:nvPr/>
      </p:nvGrpSpPr>
      <p:grpSpPr>
        <a:xfrm>
          <a:off x="0" y="0"/>
          <a:ext cx="0" cy="0"/>
          <a:chOff x="0" y="0"/>
          <a:chExt cx="0" cy="0"/>
        </a:xfrm>
      </p:grpSpPr>
      <p:pic>
        <p:nvPicPr>
          <p:cNvPr id="103" name="Google Shape;103;p14"/>
          <p:cNvPicPr preferRelativeResize="0"/>
          <p:nvPr/>
        </p:nvPicPr>
        <p:blipFill rotWithShape="1">
          <a:blip r:embed="rId2">
            <a:alphaModFix amt="79000"/>
          </a:blip>
          <a:srcRect t="39375" r="34742"/>
          <a:stretch/>
        </p:blipFill>
        <p:spPr>
          <a:xfrm flipH="1">
            <a:off x="-12899" y="-12973"/>
            <a:ext cx="2821699" cy="2621327"/>
          </a:xfrm>
          <a:prstGeom prst="rect">
            <a:avLst/>
          </a:prstGeom>
          <a:noFill/>
          <a:ln>
            <a:noFill/>
          </a:ln>
        </p:spPr>
      </p:pic>
      <p:sp>
        <p:nvSpPr>
          <p:cNvPr id="104" name="Google Shape;104;p14"/>
          <p:cNvSpPr txBox="1">
            <a:spLocks noGrp="1"/>
          </p:cNvSpPr>
          <p:nvPr>
            <p:ph type="title"/>
          </p:nvPr>
        </p:nvSpPr>
        <p:spPr>
          <a:xfrm>
            <a:off x="2923650" y="3721580"/>
            <a:ext cx="32967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5" name="Google Shape;105;p14"/>
          <p:cNvSpPr txBox="1">
            <a:spLocks noGrp="1"/>
          </p:cNvSpPr>
          <p:nvPr>
            <p:ph type="subTitle" idx="1"/>
          </p:nvPr>
        </p:nvSpPr>
        <p:spPr>
          <a:xfrm>
            <a:off x="1216500" y="1231520"/>
            <a:ext cx="6711000" cy="2281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33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pic>
        <p:nvPicPr>
          <p:cNvPr id="106" name="Google Shape;106;p14"/>
          <p:cNvPicPr preferRelativeResize="0"/>
          <p:nvPr/>
        </p:nvPicPr>
        <p:blipFill rotWithShape="1">
          <a:blip r:embed="rId2">
            <a:alphaModFix amt="79000"/>
          </a:blip>
          <a:srcRect t="39375" r="34742"/>
          <a:stretch/>
        </p:blipFill>
        <p:spPr>
          <a:xfrm rot="10800000" flipH="1">
            <a:off x="6309401" y="2509202"/>
            <a:ext cx="2821699" cy="2621327"/>
          </a:xfrm>
          <a:prstGeom prst="rect">
            <a:avLst/>
          </a:prstGeom>
          <a:noFill/>
          <a:ln>
            <a:noFill/>
          </a:ln>
        </p:spPr>
      </p:pic>
      <p:pic>
        <p:nvPicPr>
          <p:cNvPr id="107" name="Google Shape;107;p14"/>
          <p:cNvPicPr preferRelativeResize="0"/>
          <p:nvPr/>
        </p:nvPicPr>
        <p:blipFill rotWithShape="1">
          <a:blip r:embed="rId3">
            <a:alphaModFix/>
          </a:blip>
          <a:srcRect r="6542" b="20590"/>
          <a:stretch/>
        </p:blipFill>
        <p:spPr>
          <a:xfrm rot="-5400000" flipH="1">
            <a:off x="5725627" y="1725129"/>
            <a:ext cx="4514273" cy="2322474"/>
          </a:xfrm>
          <a:prstGeom prst="rect">
            <a:avLst/>
          </a:prstGeom>
          <a:noFill/>
          <a:ln>
            <a:noFill/>
          </a:ln>
        </p:spPr>
      </p:pic>
      <p:pic>
        <p:nvPicPr>
          <p:cNvPr id="108" name="Google Shape;108;p14"/>
          <p:cNvPicPr preferRelativeResize="0"/>
          <p:nvPr/>
        </p:nvPicPr>
        <p:blipFill rotWithShape="1">
          <a:blip r:embed="rId3">
            <a:alphaModFix/>
          </a:blip>
          <a:srcRect r="35542" b="17108"/>
          <a:stretch/>
        </p:blipFill>
        <p:spPr>
          <a:xfrm rot="10800000">
            <a:off x="-12898" y="-12971"/>
            <a:ext cx="3113574" cy="24242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21">
    <p:spTree>
      <p:nvGrpSpPr>
        <p:cNvPr id="1" name="Shape 109"/>
        <p:cNvGrpSpPr/>
        <p:nvPr/>
      </p:nvGrpSpPr>
      <p:grpSpPr>
        <a:xfrm>
          <a:off x="0" y="0"/>
          <a:ext cx="0" cy="0"/>
          <a:chOff x="0" y="0"/>
          <a:chExt cx="0" cy="0"/>
        </a:xfrm>
      </p:grpSpPr>
      <p:pic>
        <p:nvPicPr>
          <p:cNvPr id="110" name="Google Shape;110;p15"/>
          <p:cNvPicPr preferRelativeResize="0"/>
          <p:nvPr/>
        </p:nvPicPr>
        <p:blipFill rotWithShape="1">
          <a:blip r:embed="rId2">
            <a:alphaModFix amt="79000"/>
          </a:blip>
          <a:srcRect t="39375" r="34742"/>
          <a:stretch/>
        </p:blipFill>
        <p:spPr>
          <a:xfrm rot="10800000">
            <a:off x="1" y="2524224"/>
            <a:ext cx="2821699" cy="2621327"/>
          </a:xfrm>
          <a:prstGeom prst="rect">
            <a:avLst/>
          </a:prstGeom>
          <a:noFill/>
          <a:ln>
            <a:noFill/>
          </a:ln>
        </p:spPr>
      </p:pic>
      <p:pic>
        <p:nvPicPr>
          <p:cNvPr id="111" name="Google Shape;111;p15"/>
          <p:cNvPicPr preferRelativeResize="0"/>
          <p:nvPr/>
        </p:nvPicPr>
        <p:blipFill rotWithShape="1">
          <a:blip r:embed="rId2">
            <a:alphaModFix amt="79000"/>
          </a:blip>
          <a:srcRect t="39375" r="34742"/>
          <a:stretch/>
        </p:blipFill>
        <p:spPr>
          <a:xfrm>
            <a:off x="6322301" y="0"/>
            <a:ext cx="2821699" cy="2621327"/>
          </a:xfrm>
          <a:prstGeom prst="rect">
            <a:avLst/>
          </a:prstGeom>
          <a:noFill/>
          <a:ln>
            <a:noFill/>
          </a:ln>
        </p:spPr>
      </p:pic>
      <p:sp>
        <p:nvSpPr>
          <p:cNvPr id="112" name="Google Shape;112;p15"/>
          <p:cNvSpPr txBox="1">
            <a:spLocks noGrp="1"/>
          </p:cNvSpPr>
          <p:nvPr>
            <p:ph type="title"/>
          </p:nvPr>
        </p:nvSpPr>
        <p:spPr>
          <a:xfrm>
            <a:off x="2492384" y="1464075"/>
            <a:ext cx="2814600" cy="1435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3" name="Google Shape;113;p15"/>
          <p:cNvSpPr txBox="1">
            <a:spLocks noGrp="1"/>
          </p:cNvSpPr>
          <p:nvPr>
            <p:ph type="title" idx="2" hasCustomPrompt="1"/>
          </p:nvPr>
        </p:nvSpPr>
        <p:spPr>
          <a:xfrm>
            <a:off x="5609996" y="1724774"/>
            <a:ext cx="914400" cy="914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4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4" name="Google Shape;114;p15"/>
          <p:cNvSpPr txBox="1">
            <a:spLocks noGrp="1"/>
          </p:cNvSpPr>
          <p:nvPr>
            <p:ph type="subTitle" idx="1"/>
          </p:nvPr>
        </p:nvSpPr>
        <p:spPr>
          <a:xfrm>
            <a:off x="2542200" y="3804680"/>
            <a:ext cx="40596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pic>
        <p:nvPicPr>
          <p:cNvPr id="115" name="Google Shape;115;p15"/>
          <p:cNvPicPr preferRelativeResize="0"/>
          <p:nvPr/>
        </p:nvPicPr>
        <p:blipFill rotWithShape="1">
          <a:blip r:embed="rId3">
            <a:alphaModFix/>
          </a:blip>
          <a:srcRect r="35542" b="17108"/>
          <a:stretch/>
        </p:blipFill>
        <p:spPr>
          <a:xfrm rot="10800000" flipH="1">
            <a:off x="6030425" y="3"/>
            <a:ext cx="3113574" cy="2424250"/>
          </a:xfrm>
          <a:prstGeom prst="rect">
            <a:avLst/>
          </a:prstGeom>
          <a:noFill/>
          <a:ln>
            <a:noFill/>
          </a:ln>
        </p:spPr>
      </p:pic>
      <p:pic>
        <p:nvPicPr>
          <p:cNvPr id="116" name="Google Shape;116;p15"/>
          <p:cNvPicPr preferRelativeResize="0"/>
          <p:nvPr/>
        </p:nvPicPr>
        <p:blipFill rotWithShape="1">
          <a:blip r:embed="rId3">
            <a:alphaModFix/>
          </a:blip>
          <a:srcRect r="6542" b="20590"/>
          <a:stretch/>
        </p:blipFill>
        <p:spPr>
          <a:xfrm rot="5400000">
            <a:off x="-1108798" y="1740152"/>
            <a:ext cx="4514273" cy="232247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22">
    <p:spTree>
      <p:nvGrpSpPr>
        <p:cNvPr id="1" name="Shape 117"/>
        <p:cNvGrpSpPr/>
        <p:nvPr/>
      </p:nvGrpSpPr>
      <p:grpSpPr>
        <a:xfrm>
          <a:off x="0" y="0"/>
          <a:ext cx="0" cy="0"/>
          <a:chOff x="0" y="0"/>
          <a:chExt cx="0" cy="0"/>
        </a:xfrm>
      </p:grpSpPr>
      <p:pic>
        <p:nvPicPr>
          <p:cNvPr id="118" name="Google Shape;118;p16"/>
          <p:cNvPicPr preferRelativeResize="0"/>
          <p:nvPr/>
        </p:nvPicPr>
        <p:blipFill rotWithShape="1">
          <a:blip r:embed="rId2">
            <a:alphaModFix amt="79000"/>
          </a:blip>
          <a:srcRect t="39375" r="34742"/>
          <a:stretch/>
        </p:blipFill>
        <p:spPr>
          <a:xfrm>
            <a:off x="6322301" y="0"/>
            <a:ext cx="2821699" cy="2621327"/>
          </a:xfrm>
          <a:prstGeom prst="rect">
            <a:avLst/>
          </a:prstGeom>
          <a:noFill/>
          <a:ln>
            <a:noFill/>
          </a:ln>
        </p:spPr>
      </p:pic>
      <p:pic>
        <p:nvPicPr>
          <p:cNvPr id="119" name="Google Shape;119;p16"/>
          <p:cNvPicPr preferRelativeResize="0"/>
          <p:nvPr/>
        </p:nvPicPr>
        <p:blipFill rotWithShape="1">
          <a:blip r:embed="rId2">
            <a:alphaModFix amt="79000"/>
          </a:blip>
          <a:srcRect t="39375" r="34742"/>
          <a:stretch/>
        </p:blipFill>
        <p:spPr>
          <a:xfrm rot="10800000">
            <a:off x="1" y="2524224"/>
            <a:ext cx="2821699" cy="2621327"/>
          </a:xfrm>
          <a:prstGeom prst="rect">
            <a:avLst/>
          </a:prstGeom>
          <a:noFill/>
          <a:ln>
            <a:noFill/>
          </a:ln>
        </p:spPr>
      </p:pic>
      <p:pic>
        <p:nvPicPr>
          <p:cNvPr id="120" name="Google Shape;120;p16"/>
          <p:cNvPicPr preferRelativeResize="0"/>
          <p:nvPr/>
        </p:nvPicPr>
        <p:blipFill rotWithShape="1">
          <a:blip r:embed="rId3">
            <a:alphaModFix/>
          </a:blip>
          <a:srcRect r="35542" b="17108"/>
          <a:stretch/>
        </p:blipFill>
        <p:spPr>
          <a:xfrm rot="10800000" flipH="1">
            <a:off x="6030425" y="3"/>
            <a:ext cx="3113574" cy="2424250"/>
          </a:xfrm>
          <a:prstGeom prst="rect">
            <a:avLst/>
          </a:prstGeom>
          <a:noFill/>
          <a:ln>
            <a:noFill/>
          </a:ln>
        </p:spPr>
      </p:pic>
      <p:pic>
        <p:nvPicPr>
          <p:cNvPr id="121" name="Google Shape;121;p16"/>
          <p:cNvPicPr preferRelativeResize="0"/>
          <p:nvPr/>
        </p:nvPicPr>
        <p:blipFill rotWithShape="1">
          <a:blip r:embed="rId3">
            <a:alphaModFix/>
          </a:blip>
          <a:srcRect r="6542" b="20590"/>
          <a:stretch/>
        </p:blipFill>
        <p:spPr>
          <a:xfrm rot="5400000">
            <a:off x="-1108798" y="1740152"/>
            <a:ext cx="4514273" cy="2322473"/>
          </a:xfrm>
          <a:prstGeom prst="rect">
            <a:avLst/>
          </a:prstGeom>
          <a:noFill/>
          <a:ln>
            <a:noFill/>
          </a:ln>
        </p:spPr>
      </p:pic>
      <p:sp>
        <p:nvSpPr>
          <p:cNvPr id="122" name="Google Shape;122;p16"/>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3" name="Google Shape;123;p16"/>
          <p:cNvSpPr/>
          <p:nvPr/>
        </p:nvSpPr>
        <p:spPr>
          <a:xfrm>
            <a:off x="546300" y="1223925"/>
            <a:ext cx="80514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CUSTOM_22_1">
    <p:spTree>
      <p:nvGrpSpPr>
        <p:cNvPr id="1" name="Shape 124"/>
        <p:cNvGrpSpPr/>
        <p:nvPr/>
      </p:nvGrpSpPr>
      <p:grpSpPr>
        <a:xfrm>
          <a:off x="0" y="0"/>
          <a:ext cx="0" cy="0"/>
          <a:chOff x="0" y="0"/>
          <a:chExt cx="0" cy="0"/>
        </a:xfrm>
      </p:grpSpPr>
      <p:pic>
        <p:nvPicPr>
          <p:cNvPr id="125" name="Google Shape;125;p17"/>
          <p:cNvPicPr preferRelativeResize="0"/>
          <p:nvPr/>
        </p:nvPicPr>
        <p:blipFill rotWithShape="1">
          <a:blip r:embed="rId2">
            <a:alphaModFix amt="79000"/>
          </a:blip>
          <a:srcRect t="39375" r="34742"/>
          <a:stretch/>
        </p:blipFill>
        <p:spPr>
          <a:xfrm rot="10800000">
            <a:off x="0" y="2526325"/>
            <a:ext cx="2821699" cy="2621327"/>
          </a:xfrm>
          <a:prstGeom prst="rect">
            <a:avLst/>
          </a:prstGeom>
          <a:noFill/>
          <a:ln>
            <a:noFill/>
          </a:ln>
        </p:spPr>
      </p:pic>
      <p:pic>
        <p:nvPicPr>
          <p:cNvPr id="126" name="Google Shape;126;p17"/>
          <p:cNvPicPr preferRelativeResize="0"/>
          <p:nvPr/>
        </p:nvPicPr>
        <p:blipFill rotWithShape="1">
          <a:blip r:embed="rId2">
            <a:alphaModFix amt="79000"/>
          </a:blip>
          <a:srcRect t="39375" r="34742"/>
          <a:stretch/>
        </p:blipFill>
        <p:spPr>
          <a:xfrm>
            <a:off x="6322301" y="-14300"/>
            <a:ext cx="2821699" cy="2621327"/>
          </a:xfrm>
          <a:prstGeom prst="rect">
            <a:avLst/>
          </a:prstGeom>
          <a:noFill/>
          <a:ln>
            <a:noFill/>
          </a:ln>
        </p:spPr>
      </p:pic>
      <p:pic>
        <p:nvPicPr>
          <p:cNvPr id="127" name="Google Shape;127;p17"/>
          <p:cNvPicPr preferRelativeResize="0"/>
          <p:nvPr/>
        </p:nvPicPr>
        <p:blipFill rotWithShape="1">
          <a:blip r:embed="rId3">
            <a:alphaModFix/>
          </a:blip>
          <a:srcRect r="35542" b="17108"/>
          <a:stretch/>
        </p:blipFill>
        <p:spPr>
          <a:xfrm flipH="1">
            <a:off x="1" y="2723400"/>
            <a:ext cx="3113574" cy="2424250"/>
          </a:xfrm>
          <a:prstGeom prst="rect">
            <a:avLst/>
          </a:prstGeom>
          <a:noFill/>
          <a:ln>
            <a:noFill/>
          </a:ln>
        </p:spPr>
      </p:pic>
      <p:pic>
        <p:nvPicPr>
          <p:cNvPr id="128" name="Google Shape;128;p17"/>
          <p:cNvPicPr preferRelativeResize="0"/>
          <p:nvPr/>
        </p:nvPicPr>
        <p:blipFill rotWithShape="1">
          <a:blip r:embed="rId3">
            <a:alphaModFix/>
          </a:blip>
          <a:srcRect r="35542" b="17108"/>
          <a:stretch/>
        </p:blipFill>
        <p:spPr>
          <a:xfrm rot="10800000" flipH="1">
            <a:off x="6030425" y="-14297"/>
            <a:ext cx="3113574" cy="2424250"/>
          </a:xfrm>
          <a:prstGeom prst="rect">
            <a:avLst/>
          </a:prstGeom>
          <a:noFill/>
          <a:ln>
            <a:noFill/>
          </a:ln>
        </p:spPr>
      </p:pic>
      <p:sp>
        <p:nvSpPr>
          <p:cNvPr id="129" name="Google Shape;129;p17"/>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0" name="Google Shape;130;p17"/>
          <p:cNvSpPr/>
          <p:nvPr/>
        </p:nvSpPr>
        <p:spPr>
          <a:xfrm>
            <a:off x="546300" y="1223925"/>
            <a:ext cx="80514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5">
    <p:spTree>
      <p:nvGrpSpPr>
        <p:cNvPr id="1" name="Shape 131"/>
        <p:cNvGrpSpPr/>
        <p:nvPr/>
      </p:nvGrpSpPr>
      <p:grpSpPr>
        <a:xfrm>
          <a:off x="0" y="0"/>
          <a:ext cx="0" cy="0"/>
          <a:chOff x="0" y="0"/>
          <a:chExt cx="0" cy="0"/>
        </a:xfrm>
      </p:grpSpPr>
      <p:pic>
        <p:nvPicPr>
          <p:cNvPr id="132" name="Google Shape;132;p18"/>
          <p:cNvPicPr preferRelativeResize="0"/>
          <p:nvPr/>
        </p:nvPicPr>
        <p:blipFill rotWithShape="1">
          <a:blip r:embed="rId2">
            <a:alphaModFix amt="79000"/>
          </a:blip>
          <a:srcRect t="39375" r="34742"/>
          <a:stretch/>
        </p:blipFill>
        <p:spPr>
          <a:xfrm flipH="1">
            <a:off x="1" y="9525"/>
            <a:ext cx="2821699" cy="2621327"/>
          </a:xfrm>
          <a:prstGeom prst="rect">
            <a:avLst/>
          </a:prstGeom>
          <a:noFill/>
          <a:ln>
            <a:noFill/>
          </a:ln>
        </p:spPr>
      </p:pic>
      <p:pic>
        <p:nvPicPr>
          <p:cNvPr id="133" name="Google Shape;133;p18"/>
          <p:cNvPicPr preferRelativeResize="0"/>
          <p:nvPr/>
        </p:nvPicPr>
        <p:blipFill rotWithShape="1">
          <a:blip r:embed="rId2">
            <a:alphaModFix amt="79000"/>
          </a:blip>
          <a:srcRect t="39375" r="34742"/>
          <a:stretch/>
        </p:blipFill>
        <p:spPr>
          <a:xfrm>
            <a:off x="6311701" y="9525"/>
            <a:ext cx="2821699" cy="2621327"/>
          </a:xfrm>
          <a:prstGeom prst="rect">
            <a:avLst/>
          </a:prstGeom>
          <a:noFill/>
          <a:ln>
            <a:noFill/>
          </a:ln>
        </p:spPr>
      </p:pic>
      <p:sp>
        <p:nvSpPr>
          <p:cNvPr id="134" name="Google Shape;134;p18"/>
          <p:cNvSpPr txBox="1">
            <a:spLocks noGrp="1"/>
          </p:cNvSpPr>
          <p:nvPr>
            <p:ph type="title"/>
          </p:nvPr>
        </p:nvSpPr>
        <p:spPr>
          <a:xfrm>
            <a:off x="722376" y="539496"/>
            <a:ext cx="7708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35" name="Google Shape;135;p18"/>
          <p:cNvSpPr txBox="1">
            <a:spLocks noGrp="1"/>
          </p:cNvSpPr>
          <p:nvPr>
            <p:ph type="subTitle" idx="1"/>
          </p:nvPr>
        </p:nvSpPr>
        <p:spPr>
          <a:xfrm>
            <a:off x="2135550" y="3069074"/>
            <a:ext cx="4872900" cy="73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pic>
        <p:nvPicPr>
          <p:cNvPr id="136" name="Google Shape;136;p18"/>
          <p:cNvPicPr preferRelativeResize="0"/>
          <p:nvPr/>
        </p:nvPicPr>
        <p:blipFill rotWithShape="1">
          <a:blip r:embed="rId3">
            <a:alphaModFix/>
          </a:blip>
          <a:srcRect r="6542" b="20590"/>
          <a:stretch/>
        </p:blipFill>
        <p:spPr>
          <a:xfrm rot="5400000" flipH="1">
            <a:off x="-1108798" y="1092452"/>
            <a:ext cx="4514273" cy="2322473"/>
          </a:xfrm>
          <a:prstGeom prst="rect">
            <a:avLst/>
          </a:prstGeom>
          <a:noFill/>
          <a:ln>
            <a:noFill/>
          </a:ln>
        </p:spPr>
      </p:pic>
      <p:pic>
        <p:nvPicPr>
          <p:cNvPr id="137" name="Google Shape;137;p18"/>
          <p:cNvPicPr preferRelativeResize="0"/>
          <p:nvPr/>
        </p:nvPicPr>
        <p:blipFill rotWithShape="1">
          <a:blip r:embed="rId3">
            <a:alphaModFix/>
          </a:blip>
          <a:srcRect r="6542" b="20590"/>
          <a:stretch/>
        </p:blipFill>
        <p:spPr>
          <a:xfrm rot="-5400000">
            <a:off x="5727927" y="1092452"/>
            <a:ext cx="4514273" cy="2322474"/>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13">
    <p:spTree>
      <p:nvGrpSpPr>
        <p:cNvPr id="1" name="Shape 138"/>
        <p:cNvGrpSpPr/>
        <p:nvPr/>
      </p:nvGrpSpPr>
      <p:grpSpPr>
        <a:xfrm>
          <a:off x="0" y="0"/>
          <a:ext cx="0" cy="0"/>
          <a:chOff x="0" y="0"/>
          <a:chExt cx="0" cy="0"/>
        </a:xfrm>
      </p:grpSpPr>
      <p:pic>
        <p:nvPicPr>
          <p:cNvPr id="139" name="Google Shape;139;p19"/>
          <p:cNvPicPr preferRelativeResize="0"/>
          <p:nvPr/>
        </p:nvPicPr>
        <p:blipFill rotWithShape="1">
          <a:blip r:embed="rId2">
            <a:alphaModFix amt="79000"/>
          </a:blip>
          <a:srcRect t="39375" r="34742"/>
          <a:stretch/>
        </p:blipFill>
        <p:spPr>
          <a:xfrm>
            <a:off x="6322301" y="0"/>
            <a:ext cx="2821699" cy="2621327"/>
          </a:xfrm>
          <a:prstGeom prst="rect">
            <a:avLst/>
          </a:prstGeom>
          <a:noFill/>
          <a:ln>
            <a:noFill/>
          </a:ln>
        </p:spPr>
      </p:pic>
      <p:pic>
        <p:nvPicPr>
          <p:cNvPr id="140" name="Google Shape;140;p19"/>
          <p:cNvPicPr preferRelativeResize="0"/>
          <p:nvPr/>
        </p:nvPicPr>
        <p:blipFill rotWithShape="1">
          <a:blip r:embed="rId2">
            <a:alphaModFix amt="79000"/>
          </a:blip>
          <a:srcRect t="39375" r="34742"/>
          <a:stretch/>
        </p:blipFill>
        <p:spPr>
          <a:xfrm rot="10800000">
            <a:off x="1" y="2524224"/>
            <a:ext cx="2821699" cy="2621327"/>
          </a:xfrm>
          <a:prstGeom prst="rect">
            <a:avLst/>
          </a:prstGeom>
          <a:noFill/>
          <a:ln>
            <a:noFill/>
          </a:ln>
        </p:spPr>
      </p:pic>
      <p:sp>
        <p:nvSpPr>
          <p:cNvPr id="141" name="Google Shape;141;p19"/>
          <p:cNvSpPr txBox="1">
            <a:spLocks noGrp="1"/>
          </p:cNvSpPr>
          <p:nvPr>
            <p:ph type="title"/>
          </p:nvPr>
        </p:nvSpPr>
        <p:spPr>
          <a:xfrm>
            <a:off x="616063" y="1159375"/>
            <a:ext cx="3881700" cy="1999800"/>
          </a:xfrm>
          <a:prstGeom prst="rect">
            <a:avLst/>
          </a:prstGeom>
        </p:spPr>
        <p:txBody>
          <a:bodyPr spcFirstLastPara="1" wrap="square" lIns="91425" tIns="91425" rIns="91425" bIns="91425" anchor="t" anchorCtr="0">
            <a:noAutofit/>
          </a:bodyPr>
          <a:lstStyle>
            <a:lvl1pPr lvl="0" algn="l"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2" name="Google Shape;142;p19"/>
          <p:cNvSpPr txBox="1">
            <a:spLocks noGrp="1"/>
          </p:cNvSpPr>
          <p:nvPr>
            <p:ph type="subTitle" idx="1"/>
          </p:nvPr>
        </p:nvSpPr>
        <p:spPr>
          <a:xfrm>
            <a:off x="616063" y="2983624"/>
            <a:ext cx="3886200" cy="1000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pic>
        <p:nvPicPr>
          <p:cNvPr id="143" name="Google Shape;143;p19"/>
          <p:cNvPicPr preferRelativeResize="0"/>
          <p:nvPr/>
        </p:nvPicPr>
        <p:blipFill rotWithShape="1">
          <a:blip r:embed="rId3">
            <a:alphaModFix/>
          </a:blip>
          <a:srcRect r="35542" b="17108"/>
          <a:stretch/>
        </p:blipFill>
        <p:spPr>
          <a:xfrm rot="10800000" flipH="1">
            <a:off x="6030425" y="3"/>
            <a:ext cx="3113574" cy="2424250"/>
          </a:xfrm>
          <a:prstGeom prst="rect">
            <a:avLst/>
          </a:prstGeom>
          <a:noFill/>
          <a:ln>
            <a:noFill/>
          </a:ln>
        </p:spPr>
      </p:pic>
      <p:pic>
        <p:nvPicPr>
          <p:cNvPr id="144" name="Google Shape;144;p19"/>
          <p:cNvPicPr preferRelativeResize="0"/>
          <p:nvPr/>
        </p:nvPicPr>
        <p:blipFill rotWithShape="1">
          <a:blip r:embed="rId3">
            <a:alphaModFix/>
          </a:blip>
          <a:srcRect r="6542" b="20590"/>
          <a:stretch/>
        </p:blipFill>
        <p:spPr>
          <a:xfrm rot="5400000">
            <a:off x="-1108798" y="1740152"/>
            <a:ext cx="4514273" cy="2322473"/>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45"/>
        <p:cNvGrpSpPr/>
        <p:nvPr/>
      </p:nvGrpSpPr>
      <p:grpSpPr>
        <a:xfrm>
          <a:off x="0" y="0"/>
          <a:ext cx="0" cy="0"/>
          <a:chOff x="0" y="0"/>
          <a:chExt cx="0" cy="0"/>
        </a:xfrm>
      </p:grpSpPr>
      <p:pic>
        <p:nvPicPr>
          <p:cNvPr id="146" name="Google Shape;146;p20"/>
          <p:cNvPicPr preferRelativeResize="0"/>
          <p:nvPr/>
        </p:nvPicPr>
        <p:blipFill rotWithShape="1">
          <a:blip r:embed="rId2">
            <a:alphaModFix amt="79000"/>
          </a:blip>
          <a:srcRect t="39375" r="34742"/>
          <a:stretch/>
        </p:blipFill>
        <p:spPr>
          <a:xfrm>
            <a:off x="6309401" y="12975"/>
            <a:ext cx="2821699" cy="2621327"/>
          </a:xfrm>
          <a:prstGeom prst="rect">
            <a:avLst/>
          </a:prstGeom>
          <a:noFill/>
          <a:ln>
            <a:noFill/>
          </a:ln>
        </p:spPr>
      </p:pic>
      <p:pic>
        <p:nvPicPr>
          <p:cNvPr id="147" name="Google Shape;147;p20"/>
          <p:cNvPicPr preferRelativeResize="0"/>
          <p:nvPr/>
        </p:nvPicPr>
        <p:blipFill rotWithShape="1">
          <a:blip r:embed="rId2">
            <a:alphaModFix amt="79000"/>
          </a:blip>
          <a:srcRect t="39375" r="34742"/>
          <a:stretch/>
        </p:blipFill>
        <p:spPr>
          <a:xfrm rot="10800000">
            <a:off x="1" y="2524224"/>
            <a:ext cx="2821699" cy="2621327"/>
          </a:xfrm>
          <a:prstGeom prst="rect">
            <a:avLst/>
          </a:prstGeom>
          <a:noFill/>
          <a:ln>
            <a:noFill/>
          </a:ln>
        </p:spPr>
      </p:pic>
      <p:sp>
        <p:nvSpPr>
          <p:cNvPr id="148" name="Google Shape;148;p20"/>
          <p:cNvSpPr txBox="1">
            <a:spLocks noGrp="1"/>
          </p:cNvSpPr>
          <p:nvPr>
            <p:ph type="title"/>
          </p:nvPr>
        </p:nvSpPr>
        <p:spPr>
          <a:xfrm>
            <a:off x="713300" y="1336650"/>
            <a:ext cx="3547800" cy="997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 name="Google Shape;149;p20"/>
          <p:cNvSpPr txBox="1">
            <a:spLocks noGrp="1"/>
          </p:cNvSpPr>
          <p:nvPr>
            <p:ph type="subTitle" idx="1"/>
          </p:nvPr>
        </p:nvSpPr>
        <p:spPr>
          <a:xfrm>
            <a:off x="713300" y="2391000"/>
            <a:ext cx="3547800" cy="142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pic>
        <p:nvPicPr>
          <p:cNvPr id="150" name="Google Shape;150;p20"/>
          <p:cNvPicPr preferRelativeResize="0"/>
          <p:nvPr/>
        </p:nvPicPr>
        <p:blipFill rotWithShape="1">
          <a:blip r:embed="rId3">
            <a:alphaModFix/>
          </a:blip>
          <a:srcRect r="6542" b="20590"/>
          <a:stretch/>
        </p:blipFill>
        <p:spPr>
          <a:xfrm rot="-5400000">
            <a:off x="5725627" y="1095902"/>
            <a:ext cx="4514273" cy="2322474"/>
          </a:xfrm>
          <a:prstGeom prst="rect">
            <a:avLst/>
          </a:prstGeom>
          <a:noFill/>
          <a:ln>
            <a:noFill/>
          </a:ln>
        </p:spPr>
      </p:pic>
      <p:pic>
        <p:nvPicPr>
          <p:cNvPr id="151" name="Google Shape;151;p20"/>
          <p:cNvPicPr preferRelativeResize="0"/>
          <p:nvPr/>
        </p:nvPicPr>
        <p:blipFill rotWithShape="1">
          <a:blip r:embed="rId3">
            <a:alphaModFix/>
          </a:blip>
          <a:srcRect r="6542" b="20590"/>
          <a:stretch/>
        </p:blipFill>
        <p:spPr>
          <a:xfrm rot="5400000">
            <a:off x="-1108798" y="1740152"/>
            <a:ext cx="4514273" cy="232247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152"/>
        <p:cNvGrpSpPr/>
        <p:nvPr/>
      </p:nvGrpSpPr>
      <p:grpSpPr>
        <a:xfrm>
          <a:off x="0" y="0"/>
          <a:ext cx="0" cy="0"/>
          <a:chOff x="0" y="0"/>
          <a:chExt cx="0" cy="0"/>
        </a:xfrm>
      </p:grpSpPr>
      <p:pic>
        <p:nvPicPr>
          <p:cNvPr id="153" name="Google Shape;153;p21"/>
          <p:cNvPicPr preferRelativeResize="0"/>
          <p:nvPr/>
        </p:nvPicPr>
        <p:blipFill rotWithShape="1">
          <a:blip r:embed="rId2">
            <a:alphaModFix amt="79000"/>
          </a:blip>
          <a:srcRect t="39375" r="34742"/>
          <a:stretch/>
        </p:blipFill>
        <p:spPr>
          <a:xfrm flipH="1">
            <a:off x="12901" y="3450"/>
            <a:ext cx="2821699" cy="2621327"/>
          </a:xfrm>
          <a:prstGeom prst="rect">
            <a:avLst/>
          </a:prstGeom>
          <a:noFill/>
          <a:ln>
            <a:noFill/>
          </a:ln>
        </p:spPr>
      </p:pic>
      <p:pic>
        <p:nvPicPr>
          <p:cNvPr id="154" name="Google Shape;154;p21"/>
          <p:cNvPicPr preferRelativeResize="0"/>
          <p:nvPr/>
        </p:nvPicPr>
        <p:blipFill rotWithShape="1">
          <a:blip r:embed="rId2">
            <a:alphaModFix amt="79000"/>
          </a:blip>
          <a:srcRect t="39375" r="34742"/>
          <a:stretch/>
        </p:blipFill>
        <p:spPr>
          <a:xfrm rot="10800000" flipH="1">
            <a:off x="6309401" y="2509187"/>
            <a:ext cx="2821699" cy="2621327"/>
          </a:xfrm>
          <a:prstGeom prst="rect">
            <a:avLst/>
          </a:prstGeom>
          <a:noFill/>
          <a:ln>
            <a:noFill/>
          </a:ln>
        </p:spPr>
      </p:pic>
      <p:sp>
        <p:nvSpPr>
          <p:cNvPr id="155" name="Google Shape;155;p21"/>
          <p:cNvSpPr txBox="1">
            <a:spLocks noGrp="1"/>
          </p:cNvSpPr>
          <p:nvPr>
            <p:ph type="title"/>
          </p:nvPr>
        </p:nvSpPr>
        <p:spPr>
          <a:xfrm>
            <a:off x="4883225" y="1400825"/>
            <a:ext cx="3547200" cy="996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 name="Google Shape;156;p21"/>
          <p:cNvSpPr txBox="1">
            <a:spLocks noGrp="1"/>
          </p:cNvSpPr>
          <p:nvPr>
            <p:ph type="subTitle" idx="1"/>
          </p:nvPr>
        </p:nvSpPr>
        <p:spPr>
          <a:xfrm>
            <a:off x="4883225" y="2412767"/>
            <a:ext cx="3547200" cy="142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pic>
        <p:nvPicPr>
          <p:cNvPr id="157" name="Google Shape;157;p21"/>
          <p:cNvPicPr preferRelativeResize="0"/>
          <p:nvPr/>
        </p:nvPicPr>
        <p:blipFill rotWithShape="1">
          <a:blip r:embed="rId3">
            <a:alphaModFix/>
          </a:blip>
          <a:srcRect r="6542" b="20590"/>
          <a:stretch/>
        </p:blipFill>
        <p:spPr>
          <a:xfrm rot="-5400000" flipH="1">
            <a:off x="5725627" y="1725114"/>
            <a:ext cx="4514273" cy="2322474"/>
          </a:xfrm>
          <a:prstGeom prst="rect">
            <a:avLst/>
          </a:prstGeom>
          <a:noFill/>
          <a:ln>
            <a:noFill/>
          </a:ln>
        </p:spPr>
      </p:pic>
      <p:pic>
        <p:nvPicPr>
          <p:cNvPr id="158" name="Google Shape;158;p21"/>
          <p:cNvPicPr preferRelativeResize="0"/>
          <p:nvPr/>
        </p:nvPicPr>
        <p:blipFill rotWithShape="1">
          <a:blip r:embed="rId3">
            <a:alphaModFix/>
          </a:blip>
          <a:srcRect r="6542" b="20590"/>
          <a:stretch/>
        </p:blipFill>
        <p:spPr>
          <a:xfrm rot="5400000" flipH="1">
            <a:off x="-1095898" y="1086377"/>
            <a:ext cx="4514273" cy="232247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pic>
        <p:nvPicPr>
          <p:cNvPr id="16" name="Google Shape;16;p3"/>
          <p:cNvPicPr preferRelativeResize="0"/>
          <p:nvPr/>
        </p:nvPicPr>
        <p:blipFill rotWithShape="1">
          <a:blip r:embed="rId2">
            <a:alphaModFix amt="79000"/>
          </a:blip>
          <a:srcRect t="39375" r="34742"/>
          <a:stretch/>
        </p:blipFill>
        <p:spPr>
          <a:xfrm rot="10800000">
            <a:off x="-12899" y="2522175"/>
            <a:ext cx="2821699" cy="2621327"/>
          </a:xfrm>
          <a:prstGeom prst="rect">
            <a:avLst/>
          </a:prstGeom>
          <a:noFill/>
          <a:ln>
            <a:noFill/>
          </a:ln>
        </p:spPr>
      </p:pic>
      <p:pic>
        <p:nvPicPr>
          <p:cNvPr id="17" name="Google Shape;17;p3"/>
          <p:cNvPicPr preferRelativeResize="0"/>
          <p:nvPr/>
        </p:nvPicPr>
        <p:blipFill rotWithShape="1">
          <a:blip r:embed="rId2">
            <a:alphaModFix amt="79000"/>
          </a:blip>
          <a:srcRect t="39375" r="34742"/>
          <a:stretch/>
        </p:blipFill>
        <p:spPr>
          <a:xfrm>
            <a:off x="6309401" y="0"/>
            <a:ext cx="2821699" cy="2621327"/>
          </a:xfrm>
          <a:prstGeom prst="rect">
            <a:avLst/>
          </a:prstGeom>
          <a:noFill/>
          <a:ln>
            <a:noFill/>
          </a:ln>
        </p:spPr>
      </p:pic>
      <p:sp>
        <p:nvSpPr>
          <p:cNvPr id="18" name="Google Shape;18;p3"/>
          <p:cNvSpPr txBox="1">
            <a:spLocks noGrp="1"/>
          </p:cNvSpPr>
          <p:nvPr>
            <p:ph type="title"/>
          </p:nvPr>
        </p:nvSpPr>
        <p:spPr>
          <a:xfrm>
            <a:off x="3723166" y="1787770"/>
            <a:ext cx="3033000" cy="7884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2515030" y="1724770"/>
            <a:ext cx="914400" cy="914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1216499" y="3695980"/>
            <a:ext cx="6711000" cy="43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5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pic>
        <p:nvPicPr>
          <p:cNvPr id="21" name="Google Shape;21;p3"/>
          <p:cNvPicPr preferRelativeResize="0"/>
          <p:nvPr/>
        </p:nvPicPr>
        <p:blipFill rotWithShape="1">
          <a:blip r:embed="rId3">
            <a:alphaModFix/>
          </a:blip>
          <a:srcRect r="35542" b="17108"/>
          <a:stretch/>
        </p:blipFill>
        <p:spPr>
          <a:xfrm flipH="1">
            <a:off x="-12898" y="2719250"/>
            <a:ext cx="3113574" cy="2424250"/>
          </a:xfrm>
          <a:prstGeom prst="rect">
            <a:avLst/>
          </a:prstGeom>
          <a:noFill/>
          <a:ln>
            <a:noFill/>
          </a:ln>
        </p:spPr>
      </p:pic>
      <p:pic>
        <p:nvPicPr>
          <p:cNvPr id="22" name="Google Shape;22;p3"/>
          <p:cNvPicPr preferRelativeResize="0"/>
          <p:nvPr/>
        </p:nvPicPr>
        <p:blipFill rotWithShape="1">
          <a:blip r:embed="rId3">
            <a:alphaModFix/>
          </a:blip>
          <a:srcRect r="6542" b="20590"/>
          <a:stretch/>
        </p:blipFill>
        <p:spPr>
          <a:xfrm rot="-5400000">
            <a:off x="5725627" y="1082927"/>
            <a:ext cx="4514273" cy="2322474"/>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59"/>
        <p:cNvGrpSpPr/>
        <p:nvPr/>
      </p:nvGrpSpPr>
      <p:grpSpPr>
        <a:xfrm>
          <a:off x="0" y="0"/>
          <a:ext cx="0" cy="0"/>
          <a:chOff x="0" y="0"/>
          <a:chExt cx="0" cy="0"/>
        </a:xfrm>
      </p:grpSpPr>
      <p:pic>
        <p:nvPicPr>
          <p:cNvPr id="160" name="Google Shape;160;p22"/>
          <p:cNvPicPr preferRelativeResize="0"/>
          <p:nvPr/>
        </p:nvPicPr>
        <p:blipFill rotWithShape="1">
          <a:blip r:embed="rId2">
            <a:alphaModFix amt="87000"/>
          </a:blip>
          <a:srcRect l="32691" t="27478"/>
          <a:stretch/>
        </p:blipFill>
        <p:spPr>
          <a:xfrm rot="10800000" flipH="1">
            <a:off x="1" y="2818375"/>
            <a:ext cx="2158049" cy="2325125"/>
          </a:xfrm>
          <a:prstGeom prst="rect">
            <a:avLst/>
          </a:prstGeom>
          <a:noFill/>
          <a:ln>
            <a:noFill/>
          </a:ln>
        </p:spPr>
      </p:pic>
      <p:pic>
        <p:nvPicPr>
          <p:cNvPr id="161" name="Google Shape;161;p22"/>
          <p:cNvPicPr preferRelativeResize="0"/>
          <p:nvPr/>
        </p:nvPicPr>
        <p:blipFill rotWithShape="1">
          <a:blip r:embed="rId2">
            <a:alphaModFix amt="87000"/>
          </a:blip>
          <a:srcRect t="39375" r="34742"/>
          <a:stretch/>
        </p:blipFill>
        <p:spPr>
          <a:xfrm>
            <a:off x="7051675" y="0"/>
            <a:ext cx="2092324" cy="1943752"/>
          </a:xfrm>
          <a:prstGeom prst="rect">
            <a:avLst/>
          </a:prstGeom>
          <a:noFill/>
          <a:ln>
            <a:noFill/>
          </a:ln>
        </p:spPr>
      </p:pic>
      <p:sp>
        <p:nvSpPr>
          <p:cNvPr id="162" name="Google Shape;162;p22"/>
          <p:cNvSpPr txBox="1">
            <a:spLocks noGrp="1"/>
          </p:cNvSpPr>
          <p:nvPr>
            <p:ph type="title"/>
          </p:nvPr>
        </p:nvSpPr>
        <p:spPr>
          <a:xfrm>
            <a:off x="996750" y="2909737"/>
            <a:ext cx="29808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 name="Google Shape;163;p22"/>
          <p:cNvSpPr txBox="1">
            <a:spLocks noGrp="1"/>
          </p:cNvSpPr>
          <p:nvPr>
            <p:ph type="title" idx="2"/>
          </p:nvPr>
        </p:nvSpPr>
        <p:spPr>
          <a:xfrm>
            <a:off x="5166450" y="2909737"/>
            <a:ext cx="29808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4" name="Google Shape;164;p22"/>
          <p:cNvSpPr txBox="1">
            <a:spLocks noGrp="1"/>
          </p:cNvSpPr>
          <p:nvPr>
            <p:ph type="subTitle" idx="1"/>
          </p:nvPr>
        </p:nvSpPr>
        <p:spPr>
          <a:xfrm>
            <a:off x="5166150" y="3268000"/>
            <a:ext cx="29814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5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5" name="Google Shape;165;p22"/>
          <p:cNvSpPr txBox="1">
            <a:spLocks noGrp="1"/>
          </p:cNvSpPr>
          <p:nvPr>
            <p:ph type="subTitle" idx="3"/>
          </p:nvPr>
        </p:nvSpPr>
        <p:spPr>
          <a:xfrm>
            <a:off x="996750" y="3205367"/>
            <a:ext cx="29808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5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6" name="Google Shape;166;p22"/>
          <p:cNvSpPr txBox="1">
            <a:spLocks noGrp="1"/>
          </p:cNvSpPr>
          <p:nvPr>
            <p:ph type="title" idx="4"/>
          </p:nvPr>
        </p:nvSpPr>
        <p:spPr>
          <a:xfrm>
            <a:off x="720000" y="539498"/>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167" name="Google Shape;167;p22"/>
          <p:cNvPicPr preferRelativeResize="0"/>
          <p:nvPr/>
        </p:nvPicPr>
        <p:blipFill rotWithShape="1">
          <a:blip r:embed="rId3">
            <a:alphaModFix/>
          </a:blip>
          <a:srcRect r="35542" b="17108"/>
          <a:stretch/>
        </p:blipFill>
        <p:spPr>
          <a:xfrm rot="-5400000">
            <a:off x="6375100" y="344650"/>
            <a:ext cx="3113574" cy="2424250"/>
          </a:xfrm>
          <a:prstGeom prst="rect">
            <a:avLst/>
          </a:prstGeom>
          <a:noFill/>
          <a:ln>
            <a:noFill/>
          </a:ln>
        </p:spPr>
      </p:pic>
      <p:pic>
        <p:nvPicPr>
          <p:cNvPr id="168" name="Google Shape;168;p22"/>
          <p:cNvPicPr preferRelativeResize="0"/>
          <p:nvPr/>
        </p:nvPicPr>
        <p:blipFill rotWithShape="1">
          <a:blip r:embed="rId3">
            <a:alphaModFix/>
          </a:blip>
          <a:srcRect r="35542" b="17108"/>
          <a:stretch/>
        </p:blipFill>
        <p:spPr>
          <a:xfrm rot="5400000">
            <a:off x="-344650" y="2374600"/>
            <a:ext cx="3113574" cy="242425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2">
  <p:cSld name="CUSTOM_14">
    <p:spTree>
      <p:nvGrpSpPr>
        <p:cNvPr id="1" name="Shape 169"/>
        <p:cNvGrpSpPr/>
        <p:nvPr/>
      </p:nvGrpSpPr>
      <p:grpSpPr>
        <a:xfrm>
          <a:off x="0" y="0"/>
          <a:ext cx="0" cy="0"/>
          <a:chOff x="0" y="0"/>
          <a:chExt cx="0" cy="0"/>
        </a:xfrm>
      </p:grpSpPr>
      <p:pic>
        <p:nvPicPr>
          <p:cNvPr id="170" name="Google Shape;170;p23"/>
          <p:cNvPicPr preferRelativeResize="0"/>
          <p:nvPr/>
        </p:nvPicPr>
        <p:blipFill rotWithShape="1">
          <a:blip r:embed="rId2">
            <a:alphaModFix amt="87000"/>
          </a:blip>
          <a:srcRect l="32691" t="27478"/>
          <a:stretch/>
        </p:blipFill>
        <p:spPr>
          <a:xfrm>
            <a:off x="1" y="-1"/>
            <a:ext cx="2158049" cy="2325125"/>
          </a:xfrm>
          <a:prstGeom prst="rect">
            <a:avLst/>
          </a:prstGeom>
          <a:noFill/>
          <a:ln>
            <a:noFill/>
          </a:ln>
        </p:spPr>
      </p:pic>
      <p:pic>
        <p:nvPicPr>
          <p:cNvPr id="171" name="Google Shape;171;p23"/>
          <p:cNvPicPr preferRelativeResize="0"/>
          <p:nvPr/>
        </p:nvPicPr>
        <p:blipFill rotWithShape="1">
          <a:blip r:embed="rId3">
            <a:alphaModFix/>
          </a:blip>
          <a:srcRect r="35542" b="17108"/>
          <a:stretch/>
        </p:blipFill>
        <p:spPr>
          <a:xfrm rot="5400000" flipH="1">
            <a:off x="-344650" y="344650"/>
            <a:ext cx="3113574" cy="2424250"/>
          </a:xfrm>
          <a:prstGeom prst="rect">
            <a:avLst/>
          </a:prstGeom>
          <a:noFill/>
          <a:ln>
            <a:noFill/>
          </a:ln>
        </p:spPr>
      </p:pic>
      <p:pic>
        <p:nvPicPr>
          <p:cNvPr id="172" name="Google Shape;172;p23"/>
          <p:cNvPicPr preferRelativeResize="0"/>
          <p:nvPr/>
        </p:nvPicPr>
        <p:blipFill rotWithShape="1">
          <a:blip r:embed="rId2">
            <a:alphaModFix amt="87000"/>
          </a:blip>
          <a:srcRect t="39375" r="34742"/>
          <a:stretch/>
        </p:blipFill>
        <p:spPr>
          <a:xfrm rot="10800000" flipH="1">
            <a:off x="7051675" y="3199748"/>
            <a:ext cx="2092324" cy="1943752"/>
          </a:xfrm>
          <a:prstGeom prst="rect">
            <a:avLst/>
          </a:prstGeom>
          <a:noFill/>
          <a:ln>
            <a:noFill/>
          </a:ln>
        </p:spPr>
      </p:pic>
      <p:pic>
        <p:nvPicPr>
          <p:cNvPr id="173" name="Google Shape;173;p23"/>
          <p:cNvPicPr preferRelativeResize="0"/>
          <p:nvPr/>
        </p:nvPicPr>
        <p:blipFill rotWithShape="1">
          <a:blip r:embed="rId3">
            <a:alphaModFix/>
          </a:blip>
          <a:srcRect r="35542" b="17108"/>
          <a:stretch/>
        </p:blipFill>
        <p:spPr>
          <a:xfrm rot="-5400000" flipH="1">
            <a:off x="6375100" y="2374600"/>
            <a:ext cx="3113574" cy="2424250"/>
          </a:xfrm>
          <a:prstGeom prst="rect">
            <a:avLst/>
          </a:prstGeom>
          <a:noFill/>
          <a:ln>
            <a:noFill/>
          </a:ln>
        </p:spPr>
      </p:pic>
      <p:sp>
        <p:nvSpPr>
          <p:cNvPr id="174" name="Google Shape;174;p23"/>
          <p:cNvSpPr/>
          <p:nvPr/>
        </p:nvSpPr>
        <p:spPr>
          <a:xfrm>
            <a:off x="546300" y="1223925"/>
            <a:ext cx="80514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txBox="1">
            <a:spLocks noGrp="1"/>
          </p:cNvSpPr>
          <p:nvPr>
            <p:ph type="body" idx="1"/>
          </p:nvPr>
        </p:nvSpPr>
        <p:spPr>
          <a:xfrm>
            <a:off x="794950" y="1908175"/>
            <a:ext cx="3749400" cy="25293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Nunito Light"/>
              <a:buChar char="●"/>
              <a:defRPr sz="1600"/>
            </a:lvl1pPr>
            <a:lvl2pPr marL="914400" lvl="1" indent="-330200" rtl="0">
              <a:lnSpc>
                <a:spcPct val="100000"/>
              </a:lnSpc>
              <a:spcBef>
                <a:spcPts val="0"/>
              </a:spcBef>
              <a:spcAft>
                <a:spcPts val="0"/>
              </a:spcAft>
              <a:buSzPts val="1600"/>
              <a:buFont typeface="Nunito Light"/>
              <a:buChar char="○"/>
              <a:defRPr sz="1600"/>
            </a:lvl2pPr>
            <a:lvl3pPr marL="1371600" lvl="2" indent="-330200" rtl="0">
              <a:lnSpc>
                <a:spcPct val="100000"/>
              </a:lnSpc>
              <a:spcBef>
                <a:spcPts val="0"/>
              </a:spcBef>
              <a:spcAft>
                <a:spcPts val="0"/>
              </a:spcAft>
              <a:buSzPts val="1600"/>
              <a:buFont typeface="Nunito Light"/>
              <a:buChar char="■"/>
              <a:defRPr sz="1600"/>
            </a:lvl3pPr>
            <a:lvl4pPr marL="1828800" lvl="3" indent="-330200" rtl="0">
              <a:lnSpc>
                <a:spcPct val="100000"/>
              </a:lnSpc>
              <a:spcBef>
                <a:spcPts val="0"/>
              </a:spcBef>
              <a:spcAft>
                <a:spcPts val="0"/>
              </a:spcAft>
              <a:buSzPts val="1600"/>
              <a:buFont typeface="Nunito Light"/>
              <a:buChar char="●"/>
              <a:defRPr sz="1600"/>
            </a:lvl4pPr>
            <a:lvl5pPr marL="2286000" lvl="4" indent="-330200" rtl="0">
              <a:lnSpc>
                <a:spcPct val="100000"/>
              </a:lnSpc>
              <a:spcBef>
                <a:spcPts val="0"/>
              </a:spcBef>
              <a:spcAft>
                <a:spcPts val="0"/>
              </a:spcAft>
              <a:buSzPts val="1600"/>
              <a:buFont typeface="Nunito Light"/>
              <a:buChar char="○"/>
              <a:defRPr sz="1600"/>
            </a:lvl5pPr>
            <a:lvl6pPr marL="2743200" lvl="5" indent="-330200" rtl="0">
              <a:lnSpc>
                <a:spcPct val="100000"/>
              </a:lnSpc>
              <a:spcBef>
                <a:spcPts val="0"/>
              </a:spcBef>
              <a:spcAft>
                <a:spcPts val="0"/>
              </a:spcAft>
              <a:buSzPts val="1600"/>
              <a:buFont typeface="Nunito Light"/>
              <a:buChar char="■"/>
              <a:defRPr sz="1600"/>
            </a:lvl6pPr>
            <a:lvl7pPr marL="3200400" lvl="6" indent="-330200" rtl="0">
              <a:lnSpc>
                <a:spcPct val="100000"/>
              </a:lnSpc>
              <a:spcBef>
                <a:spcPts val="0"/>
              </a:spcBef>
              <a:spcAft>
                <a:spcPts val="0"/>
              </a:spcAft>
              <a:buSzPts val="1600"/>
              <a:buFont typeface="Nunito Light"/>
              <a:buChar char="●"/>
              <a:defRPr sz="1600"/>
            </a:lvl7pPr>
            <a:lvl8pPr marL="3657600" lvl="7" indent="-330200" rtl="0">
              <a:lnSpc>
                <a:spcPct val="100000"/>
              </a:lnSpc>
              <a:spcBef>
                <a:spcPts val="0"/>
              </a:spcBef>
              <a:spcAft>
                <a:spcPts val="0"/>
              </a:spcAft>
              <a:buSzPts val="1600"/>
              <a:buFont typeface="Nunito Light"/>
              <a:buChar char="○"/>
              <a:defRPr sz="1600"/>
            </a:lvl8pPr>
            <a:lvl9pPr marL="4114800" lvl="8" indent="-330200" rtl="0">
              <a:lnSpc>
                <a:spcPct val="100000"/>
              </a:lnSpc>
              <a:spcBef>
                <a:spcPts val="0"/>
              </a:spcBef>
              <a:spcAft>
                <a:spcPts val="0"/>
              </a:spcAft>
              <a:buSzPts val="1600"/>
              <a:buFont typeface="Nunito Light"/>
              <a:buChar char="■"/>
              <a:defRPr sz="1600"/>
            </a:lvl9pPr>
          </a:lstStyle>
          <a:p>
            <a:endParaRPr/>
          </a:p>
        </p:txBody>
      </p:sp>
      <p:sp>
        <p:nvSpPr>
          <p:cNvPr id="176" name="Google Shape;176;p23"/>
          <p:cNvSpPr txBox="1">
            <a:spLocks noGrp="1"/>
          </p:cNvSpPr>
          <p:nvPr>
            <p:ph type="body" idx="2"/>
          </p:nvPr>
        </p:nvSpPr>
        <p:spPr>
          <a:xfrm>
            <a:off x="4599650" y="1908175"/>
            <a:ext cx="3749400" cy="2529300"/>
          </a:xfrm>
          <a:prstGeom prst="rect">
            <a:avLst/>
          </a:prstGeom>
        </p:spPr>
        <p:txBody>
          <a:bodyPr spcFirstLastPara="1" wrap="square" lIns="91425" tIns="91425" rIns="91425" bIns="91425" anchor="t" anchorCtr="0">
            <a:noAutofit/>
          </a:bodyPr>
          <a:lstStyle>
            <a:lvl1pPr marL="457200" lvl="0" indent="-330200" rtl="0">
              <a:lnSpc>
                <a:spcPct val="100000"/>
              </a:lnSpc>
              <a:spcBef>
                <a:spcPts val="300"/>
              </a:spcBef>
              <a:spcAft>
                <a:spcPts val="0"/>
              </a:spcAft>
              <a:buSzPts val="1600"/>
              <a:buFont typeface="Nunito Light"/>
              <a:buChar char="●"/>
              <a:defRPr sz="1600"/>
            </a:lvl1pPr>
            <a:lvl2pPr marL="914400" lvl="1" indent="-330200" rtl="0">
              <a:lnSpc>
                <a:spcPct val="100000"/>
              </a:lnSpc>
              <a:spcBef>
                <a:spcPts val="0"/>
              </a:spcBef>
              <a:spcAft>
                <a:spcPts val="0"/>
              </a:spcAft>
              <a:buSzPts val="1600"/>
              <a:buFont typeface="Nunito Light"/>
              <a:buChar char="○"/>
              <a:defRPr sz="1600"/>
            </a:lvl2pPr>
            <a:lvl3pPr marL="1371600" lvl="2" indent="-330200" rtl="0">
              <a:lnSpc>
                <a:spcPct val="100000"/>
              </a:lnSpc>
              <a:spcBef>
                <a:spcPts val="0"/>
              </a:spcBef>
              <a:spcAft>
                <a:spcPts val="0"/>
              </a:spcAft>
              <a:buSzPts val="1600"/>
              <a:buFont typeface="Nunito Light"/>
              <a:buChar char="■"/>
              <a:defRPr sz="1600"/>
            </a:lvl3pPr>
            <a:lvl4pPr marL="1828800" lvl="3" indent="-330200" rtl="0">
              <a:lnSpc>
                <a:spcPct val="100000"/>
              </a:lnSpc>
              <a:spcBef>
                <a:spcPts val="0"/>
              </a:spcBef>
              <a:spcAft>
                <a:spcPts val="0"/>
              </a:spcAft>
              <a:buSzPts val="1600"/>
              <a:buFont typeface="Nunito Light"/>
              <a:buChar char="●"/>
              <a:defRPr sz="1600"/>
            </a:lvl4pPr>
            <a:lvl5pPr marL="2286000" lvl="4" indent="-330200" rtl="0">
              <a:lnSpc>
                <a:spcPct val="100000"/>
              </a:lnSpc>
              <a:spcBef>
                <a:spcPts val="0"/>
              </a:spcBef>
              <a:spcAft>
                <a:spcPts val="0"/>
              </a:spcAft>
              <a:buSzPts val="1600"/>
              <a:buFont typeface="Nunito Light"/>
              <a:buChar char="○"/>
              <a:defRPr sz="1600"/>
            </a:lvl5pPr>
            <a:lvl6pPr marL="2743200" lvl="5" indent="-330200" rtl="0">
              <a:lnSpc>
                <a:spcPct val="100000"/>
              </a:lnSpc>
              <a:spcBef>
                <a:spcPts val="0"/>
              </a:spcBef>
              <a:spcAft>
                <a:spcPts val="0"/>
              </a:spcAft>
              <a:buSzPts val="1600"/>
              <a:buFont typeface="Nunito Light"/>
              <a:buChar char="■"/>
              <a:defRPr sz="1600"/>
            </a:lvl6pPr>
            <a:lvl7pPr marL="3200400" lvl="6" indent="-330200" rtl="0">
              <a:lnSpc>
                <a:spcPct val="100000"/>
              </a:lnSpc>
              <a:spcBef>
                <a:spcPts val="0"/>
              </a:spcBef>
              <a:spcAft>
                <a:spcPts val="0"/>
              </a:spcAft>
              <a:buSzPts val="1600"/>
              <a:buFont typeface="Nunito Light"/>
              <a:buChar char="●"/>
              <a:defRPr sz="1600"/>
            </a:lvl7pPr>
            <a:lvl8pPr marL="3657600" lvl="7" indent="-330200" rtl="0">
              <a:lnSpc>
                <a:spcPct val="100000"/>
              </a:lnSpc>
              <a:spcBef>
                <a:spcPts val="0"/>
              </a:spcBef>
              <a:spcAft>
                <a:spcPts val="0"/>
              </a:spcAft>
              <a:buSzPts val="1600"/>
              <a:buFont typeface="Nunito Light"/>
              <a:buChar char="○"/>
              <a:defRPr sz="1600"/>
            </a:lvl8pPr>
            <a:lvl9pPr marL="4114800" lvl="8" indent="-330200" rtl="0">
              <a:lnSpc>
                <a:spcPct val="100000"/>
              </a:lnSpc>
              <a:spcBef>
                <a:spcPts val="0"/>
              </a:spcBef>
              <a:spcAft>
                <a:spcPts val="0"/>
              </a:spcAft>
              <a:buSzPts val="1600"/>
              <a:buFont typeface="Nunito Light"/>
              <a:buChar char="■"/>
              <a:defRPr sz="1600"/>
            </a:lvl9pPr>
          </a:lstStyle>
          <a:p>
            <a:endParaRPr/>
          </a:p>
        </p:txBody>
      </p:sp>
      <p:sp>
        <p:nvSpPr>
          <p:cNvPr id="177" name="Google Shape;177;p23"/>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78" name="Google Shape;178;p23"/>
          <p:cNvSpPr txBox="1">
            <a:spLocks noGrp="1"/>
          </p:cNvSpPr>
          <p:nvPr>
            <p:ph type="subTitle" idx="3"/>
          </p:nvPr>
        </p:nvSpPr>
        <p:spPr>
          <a:xfrm>
            <a:off x="720000" y="1243575"/>
            <a:ext cx="7704000" cy="548700"/>
          </a:xfrm>
          <a:prstGeom prst="rect">
            <a:avLst/>
          </a:prstGeom>
        </p:spPr>
        <p:txBody>
          <a:bodyPr spcFirstLastPara="1" wrap="square" lIns="91425" tIns="91425" rIns="91425" bIns="91425" anchor="ctr" anchorCtr="0">
            <a:noAutofit/>
          </a:bodyPr>
          <a:lstStyle>
            <a:lvl1pPr lvl="0" algn="ctr" rtl="0">
              <a:lnSpc>
                <a:spcPct val="100000"/>
              </a:lnSpc>
              <a:spcBef>
                <a:spcPts val="30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3">
  <p:cSld name="CUSTOM_20">
    <p:spTree>
      <p:nvGrpSpPr>
        <p:cNvPr id="1" name="Shape 179"/>
        <p:cNvGrpSpPr/>
        <p:nvPr/>
      </p:nvGrpSpPr>
      <p:grpSpPr>
        <a:xfrm>
          <a:off x="0" y="0"/>
          <a:ext cx="0" cy="0"/>
          <a:chOff x="0" y="0"/>
          <a:chExt cx="0" cy="0"/>
        </a:xfrm>
      </p:grpSpPr>
      <p:pic>
        <p:nvPicPr>
          <p:cNvPr id="180" name="Google Shape;180;p24"/>
          <p:cNvPicPr preferRelativeResize="0"/>
          <p:nvPr/>
        </p:nvPicPr>
        <p:blipFill rotWithShape="1">
          <a:blip r:embed="rId2">
            <a:alphaModFix amt="79000"/>
          </a:blip>
          <a:srcRect t="39375" r="34742"/>
          <a:stretch/>
        </p:blipFill>
        <p:spPr>
          <a:xfrm>
            <a:off x="6322301" y="0"/>
            <a:ext cx="2821699" cy="2621327"/>
          </a:xfrm>
          <a:prstGeom prst="rect">
            <a:avLst/>
          </a:prstGeom>
          <a:noFill/>
          <a:ln>
            <a:noFill/>
          </a:ln>
        </p:spPr>
      </p:pic>
      <p:pic>
        <p:nvPicPr>
          <p:cNvPr id="181" name="Google Shape;181;p24"/>
          <p:cNvPicPr preferRelativeResize="0"/>
          <p:nvPr/>
        </p:nvPicPr>
        <p:blipFill rotWithShape="1">
          <a:blip r:embed="rId2">
            <a:alphaModFix amt="79000"/>
          </a:blip>
          <a:srcRect t="39375" r="34742"/>
          <a:stretch/>
        </p:blipFill>
        <p:spPr>
          <a:xfrm rot="10800000">
            <a:off x="1" y="2524224"/>
            <a:ext cx="2821699" cy="2621327"/>
          </a:xfrm>
          <a:prstGeom prst="rect">
            <a:avLst/>
          </a:prstGeom>
          <a:noFill/>
          <a:ln>
            <a:noFill/>
          </a:ln>
        </p:spPr>
      </p:pic>
      <p:sp>
        <p:nvSpPr>
          <p:cNvPr id="182" name="Google Shape;182;p24"/>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3" name="Google Shape;183;p24"/>
          <p:cNvSpPr txBox="1">
            <a:spLocks noGrp="1"/>
          </p:cNvSpPr>
          <p:nvPr>
            <p:ph type="subTitle" idx="1"/>
          </p:nvPr>
        </p:nvSpPr>
        <p:spPr>
          <a:xfrm>
            <a:off x="1663800" y="3311153"/>
            <a:ext cx="17922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500">
                <a:latin typeface="Dosis"/>
                <a:ea typeface="Dosis"/>
                <a:cs typeface="Dosis"/>
                <a:sym typeface="Dosis"/>
              </a:defRPr>
            </a:lvl1pPr>
            <a:lvl2pPr lvl="1" rtl="0">
              <a:spcBef>
                <a:spcPts val="0"/>
              </a:spcBef>
              <a:spcAft>
                <a:spcPts val="0"/>
              </a:spcAft>
              <a:buSzPts val="1500"/>
              <a:buFont typeface="Pacifico"/>
              <a:buNone/>
              <a:defRPr>
                <a:latin typeface="Pacifico"/>
                <a:ea typeface="Pacifico"/>
                <a:cs typeface="Pacifico"/>
                <a:sym typeface="Pacifico"/>
              </a:defRPr>
            </a:lvl2pPr>
            <a:lvl3pPr lvl="2" rtl="0">
              <a:spcBef>
                <a:spcPts val="0"/>
              </a:spcBef>
              <a:spcAft>
                <a:spcPts val="0"/>
              </a:spcAft>
              <a:buSzPts val="1500"/>
              <a:buFont typeface="Pacifico"/>
              <a:buNone/>
              <a:defRPr>
                <a:latin typeface="Pacifico"/>
                <a:ea typeface="Pacifico"/>
                <a:cs typeface="Pacifico"/>
                <a:sym typeface="Pacifico"/>
              </a:defRPr>
            </a:lvl3pPr>
            <a:lvl4pPr lvl="3" rtl="0">
              <a:spcBef>
                <a:spcPts val="0"/>
              </a:spcBef>
              <a:spcAft>
                <a:spcPts val="0"/>
              </a:spcAft>
              <a:buSzPts val="1500"/>
              <a:buFont typeface="Pacifico"/>
              <a:buNone/>
              <a:defRPr>
                <a:latin typeface="Pacifico"/>
                <a:ea typeface="Pacifico"/>
                <a:cs typeface="Pacifico"/>
                <a:sym typeface="Pacifico"/>
              </a:defRPr>
            </a:lvl4pPr>
            <a:lvl5pPr lvl="4" rtl="0">
              <a:spcBef>
                <a:spcPts val="0"/>
              </a:spcBef>
              <a:spcAft>
                <a:spcPts val="0"/>
              </a:spcAft>
              <a:buSzPts val="1500"/>
              <a:buFont typeface="Pacifico"/>
              <a:buNone/>
              <a:defRPr>
                <a:latin typeface="Pacifico"/>
                <a:ea typeface="Pacifico"/>
                <a:cs typeface="Pacifico"/>
                <a:sym typeface="Pacifico"/>
              </a:defRPr>
            </a:lvl5pPr>
            <a:lvl6pPr lvl="5" rtl="0">
              <a:spcBef>
                <a:spcPts val="0"/>
              </a:spcBef>
              <a:spcAft>
                <a:spcPts val="0"/>
              </a:spcAft>
              <a:buSzPts val="1500"/>
              <a:buFont typeface="Pacifico"/>
              <a:buNone/>
              <a:defRPr>
                <a:latin typeface="Pacifico"/>
                <a:ea typeface="Pacifico"/>
                <a:cs typeface="Pacifico"/>
                <a:sym typeface="Pacifico"/>
              </a:defRPr>
            </a:lvl6pPr>
            <a:lvl7pPr lvl="6" rtl="0">
              <a:spcBef>
                <a:spcPts val="0"/>
              </a:spcBef>
              <a:spcAft>
                <a:spcPts val="0"/>
              </a:spcAft>
              <a:buSzPts val="1500"/>
              <a:buFont typeface="Pacifico"/>
              <a:buNone/>
              <a:defRPr>
                <a:latin typeface="Pacifico"/>
                <a:ea typeface="Pacifico"/>
                <a:cs typeface="Pacifico"/>
                <a:sym typeface="Pacifico"/>
              </a:defRPr>
            </a:lvl7pPr>
            <a:lvl8pPr lvl="7" rtl="0">
              <a:spcBef>
                <a:spcPts val="0"/>
              </a:spcBef>
              <a:spcAft>
                <a:spcPts val="0"/>
              </a:spcAft>
              <a:buSzPts val="1500"/>
              <a:buFont typeface="Pacifico"/>
              <a:buNone/>
              <a:defRPr>
                <a:latin typeface="Pacifico"/>
                <a:ea typeface="Pacifico"/>
                <a:cs typeface="Pacifico"/>
                <a:sym typeface="Pacifico"/>
              </a:defRPr>
            </a:lvl8pPr>
            <a:lvl9pPr lvl="8" rtl="0">
              <a:spcBef>
                <a:spcPts val="0"/>
              </a:spcBef>
              <a:spcAft>
                <a:spcPts val="0"/>
              </a:spcAft>
              <a:buSzPts val="1500"/>
              <a:buFont typeface="Pacifico"/>
              <a:buNone/>
              <a:defRPr>
                <a:latin typeface="Pacifico"/>
                <a:ea typeface="Pacifico"/>
                <a:cs typeface="Pacifico"/>
                <a:sym typeface="Pacifico"/>
              </a:defRPr>
            </a:lvl9pPr>
          </a:lstStyle>
          <a:p>
            <a:endParaRPr/>
          </a:p>
        </p:txBody>
      </p:sp>
      <p:sp>
        <p:nvSpPr>
          <p:cNvPr id="184" name="Google Shape;184;p24"/>
          <p:cNvSpPr txBox="1">
            <a:spLocks noGrp="1"/>
          </p:cNvSpPr>
          <p:nvPr>
            <p:ph type="subTitle" idx="2"/>
          </p:nvPr>
        </p:nvSpPr>
        <p:spPr>
          <a:xfrm>
            <a:off x="1662600" y="3662988"/>
            <a:ext cx="1794600" cy="54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85" name="Google Shape;185;p24"/>
          <p:cNvSpPr txBox="1">
            <a:spLocks noGrp="1"/>
          </p:cNvSpPr>
          <p:nvPr>
            <p:ph type="subTitle" idx="3"/>
          </p:nvPr>
        </p:nvSpPr>
        <p:spPr>
          <a:xfrm>
            <a:off x="5775913" y="3311153"/>
            <a:ext cx="17922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Pacifico"/>
              <a:buNone/>
              <a:defRPr sz="2500">
                <a:latin typeface="Dosis"/>
                <a:ea typeface="Dosis"/>
                <a:cs typeface="Dosis"/>
                <a:sym typeface="Dosis"/>
              </a:defRPr>
            </a:lvl1pPr>
            <a:lvl2pPr lvl="1" rtl="0">
              <a:spcBef>
                <a:spcPts val="0"/>
              </a:spcBef>
              <a:spcAft>
                <a:spcPts val="0"/>
              </a:spcAft>
              <a:buSzPts val="1500"/>
              <a:buFont typeface="Pacifico"/>
              <a:buNone/>
              <a:defRPr>
                <a:latin typeface="Pacifico"/>
                <a:ea typeface="Pacifico"/>
                <a:cs typeface="Pacifico"/>
                <a:sym typeface="Pacifico"/>
              </a:defRPr>
            </a:lvl2pPr>
            <a:lvl3pPr lvl="2" rtl="0">
              <a:spcBef>
                <a:spcPts val="0"/>
              </a:spcBef>
              <a:spcAft>
                <a:spcPts val="0"/>
              </a:spcAft>
              <a:buSzPts val="1500"/>
              <a:buFont typeface="Pacifico"/>
              <a:buNone/>
              <a:defRPr>
                <a:latin typeface="Pacifico"/>
                <a:ea typeface="Pacifico"/>
                <a:cs typeface="Pacifico"/>
                <a:sym typeface="Pacifico"/>
              </a:defRPr>
            </a:lvl3pPr>
            <a:lvl4pPr lvl="3" rtl="0">
              <a:spcBef>
                <a:spcPts val="0"/>
              </a:spcBef>
              <a:spcAft>
                <a:spcPts val="0"/>
              </a:spcAft>
              <a:buSzPts val="1500"/>
              <a:buFont typeface="Pacifico"/>
              <a:buNone/>
              <a:defRPr>
                <a:latin typeface="Pacifico"/>
                <a:ea typeface="Pacifico"/>
                <a:cs typeface="Pacifico"/>
                <a:sym typeface="Pacifico"/>
              </a:defRPr>
            </a:lvl4pPr>
            <a:lvl5pPr lvl="4" rtl="0">
              <a:spcBef>
                <a:spcPts val="0"/>
              </a:spcBef>
              <a:spcAft>
                <a:spcPts val="0"/>
              </a:spcAft>
              <a:buSzPts val="1500"/>
              <a:buFont typeface="Pacifico"/>
              <a:buNone/>
              <a:defRPr>
                <a:latin typeface="Pacifico"/>
                <a:ea typeface="Pacifico"/>
                <a:cs typeface="Pacifico"/>
                <a:sym typeface="Pacifico"/>
              </a:defRPr>
            </a:lvl5pPr>
            <a:lvl6pPr lvl="5" rtl="0">
              <a:spcBef>
                <a:spcPts val="0"/>
              </a:spcBef>
              <a:spcAft>
                <a:spcPts val="0"/>
              </a:spcAft>
              <a:buSzPts val="1500"/>
              <a:buFont typeface="Pacifico"/>
              <a:buNone/>
              <a:defRPr>
                <a:latin typeface="Pacifico"/>
                <a:ea typeface="Pacifico"/>
                <a:cs typeface="Pacifico"/>
                <a:sym typeface="Pacifico"/>
              </a:defRPr>
            </a:lvl6pPr>
            <a:lvl7pPr lvl="6" rtl="0">
              <a:spcBef>
                <a:spcPts val="0"/>
              </a:spcBef>
              <a:spcAft>
                <a:spcPts val="0"/>
              </a:spcAft>
              <a:buSzPts val="1500"/>
              <a:buFont typeface="Pacifico"/>
              <a:buNone/>
              <a:defRPr>
                <a:latin typeface="Pacifico"/>
                <a:ea typeface="Pacifico"/>
                <a:cs typeface="Pacifico"/>
                <a:sym typeface="Pacifico"/>
              </a:defRPr>
            </a:lvl7pPr>
            <a:lvl8pPr lvl="7" rtl="0">
              <a:spcBef>
                <a:spcPts val="0"/>
              </a:spcBef>
              <a:spcAft>
                <a:spcPts val="0"/>
              </a:spcAft>
              <a:buSzPts val="1500"/>
              <a:buFont typeface="Pacifico"/>
              <a:buNone/>
              <a:defRPr>
                <a:latin typeface="Pacifico"/>
                <a:ea typeface="Pacifico"/>
                <a:cs typeface="Pacifico"/>
                <a:sym typeface="Pacifico"/>
              </a:defRPr>
            </a:lvl8pPr>
            <a:lvl9pPr lvl="8" rtl="0">
              <a:spcBef>
                <a:spcPts val="0"/>
              </a:spcBef>
              <a:spcAft>
                <a:spcPts val="0"/>
              </a:spcAft>
              <a:buSzPts val="1500"/>
              <a:buFont typeface="Pacifico"/>
              <a:buNone/>
              <a:defRPr>
                <a:latin typeface="Pacifico"/>
                <a:ea typeface="Pacifico"/>
                <a:cs typeface="Pacifico"/>
                <a:sym typeface="Pacifico"/>
              </a:defRPr>
            </a:lvl9pPr>
          </a:lstStyle>
          <a:p>
            <a:endParaRPr/>
          </a:p>
        </p:txBody>
      </p:sp>
      <p:sp>
        <p:nvSpPr>
          <p:cNvPr id="186" name="Google Shape;186;p24"/>
          <p:cNvSpPr txBox="1">
            <a:spLocks noGrp="1"/>
          </p:cNvSpPr>
          <p:nvPr>
            <p:ph type="subTitle" idx="4"/>
          </p:nvPr>
        </p:nvSpPr>
        <p:spPr>
          <a:xfrm>
            <a:off x="5774713" y="3662988"/>
            <a:ext cx="1794600" cy="54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87" name="Google Shape;187;p24"/>
          <p:cNvSpPr txBox="1">
            <a:spLocks noGrp="1"/>
          </p:cNvSpPr>
          <p:nvPr>
            <p:ph type="subTitle" idx="5"/>
          </p:nvPr>
        </p:nvSpPr>
        <p:spPr>
          <a:xfrm>
            <a:off x="720000" y="1224788"/>
            <a:ext cx="7704000" cy="52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pic>
        <p:nvPicPr>
          <p:cNvPr id="188" name="Google Shape;188;p24"/>
          <p:cNvPicPr preferRelativeResize="0"/>
          <p:nvPr/>
        </p:nvPicPr>
        <p:blipFill rotWithShape="1">
          <a:blip r:embed="rId3">
            <a:alphaModFix/>
          </a:blip>
          <a:srcRect r="6542" b="20590"/>
          <a:stretch/>
        </p:blipFill>
        <p:spPr>
          <a:xfrm rot="5400000">
            <a:off x="-1108798" y="1740152"/>
            <a:ext cx="4514273" cy="2322473"/>
          </a:xfrm>
          <a:prstGeom prst="rect">
            <a:avLst/>
          </a:prstGeom>
          <a:noFill/>
          <a:ln>
            <a:noFill/>
          </a:ln>
        </p:spPr>
      </p:pic>
      <p:pic>
        <p:nvPicPr>
          <p:cNvPr id="189" name="Google Shape;189;p24"/>
          <p:cNvPicPr preferRelativeResize="0"/>
          <p:nvPr/>
        </p:nvPicPr>
        <p:blipFill rotWithShape="1">
          <a:blip r:embed="rId3">
            <a:alphaModFix/>
          </a:blip>
          <a:srcRect r="35542" b="17108"/>
          <a:stretch/>
        </p:blipFill>
        <p:spPr>
          <a:xfrm rot="-5400000">
            <a:off x="6420949" y="344653"/>
            <a:ext cx="3113574" cy="242425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90"/>
        <p:cNvGrpSpPr/>
        <p:nvPr/>
      </p:nvGrpSpPr>
      <p:grpSpPr>
        <a:xfrm>
          <a:off x="0" y="0"/>
          <a:ext cx="0" cy="0"/>
          <a:chOff x="0" y="0"/>
          <a:chExt cx="0" cy="0"/>
        </a:xfrm>
      </p:grpSpPr>
      <p:pic>
        <p:nvPicPr>
          <p:cNvPr id="191" name="Google Shape;191;p25"/>
          <p:cNvPicPr preferRelativeResize="0"/>
          <p:nvPr/>
        </p:nvPicPr>
        <p:blipFill rotWithShape="1">
          <a:blip r:embed="rId2">
            <a:alphaModFix amt="79000"/>
          </a:blip>
          <a:srcRect t="39375" r="34742"/>
          <a:stretch/>
        </p:blipFill>
        <p:spPr>
          <a:xfrm flipH="1">
            <a:off x="1" y="0"/>
            <a:ext cx="2821699" cy="2621327"/>
          </a:xfrm>
          <a:prstGeom prst="rect">
            <a:avLst/>
          </a:prstGeom>
          <a:noFill/>
          <a:ln>
            <a:noFill/>
          </a:ln>
        </p:spPr>
      </p:pic>
      <p:pic>
        <p:nvPicPr>
          <p:cNvPr id="192" name="Google Shape;192;p25"/>
          <p:cNvPicPr preferRelativeResize="0"/>
          <p:nvPr/>
        </p:nvPicPr>
        <p:blipFill rotWithShape="1">
          <a:blip r:embed="rId2">
            <a:alphaModFix amt="79000"/>
          </a:blip>
          <a:srcRect t="39375" r="34742"/>
          <a:stretch/>
        </p:blipFill>
        <p:spPr>
          <a:xfrm>
            <a:off x="6322301" y="7575"/>
            <a:ext cx="2821699" cy="2621327"/>
          </a:xfrm>
          <a:prstGeom prst="rect">
            <a:avLst/>
          </a:prstGeom>
          <a:noFill/>
          <a:ln>
            <a:noFill/>
          </a:ln>
        </p:spPr>
      </p:pic>
      <p:pic>
        <p:nvPicPr>
          <p:cNvPr id="193" name="Google Shape;193;p25"/>
          <p:cNvPicPr preferRelativeResize="0"/>
          <p:nvPr/>
        </p:nvPicPr>
        <p:blipFill rotWithShape="1">
          <a:blip r:embed="rId3">
            <a:alphaModFix/>
          </a:blip>
          <a:srcRect r="35542" b="17108"/>
          <a:stretch/>
        </p:blipFill>
        <p:spPr>
          <a:xfrm rot="10800000" flipH="1">
            <a:off x="6030425" y="4625"/>
            <a:ext cx="3113574" cy="2424250"/>
          </a:xfrm>
          <a:prstGeom prst="rect">
            <a:avLst/>
          </a:prstGeom>
          <a:noFill/>
          <a:ln>
            <a:noFill/>
          </a:ln>
        </p:spPr>
      </p:pic>
      <p:sp>
        <p:nvSpPr>
          <p:cNvPr id="194" name="Google Shape;194;p25"/>
          <p:cNvSpPr txBox="1">
            <a:spLocks noGrp="1"/>
          </p:cNvSpPr>
          <p:nvPr>
            <p:ph type="title"/>
          </p:nvPr>
        </p:nvSpPr>
        <p:spPr>
          <a:xfrm>
            <a:off x="830700" y="2845689"/>
            <a:ext cx="20172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 name="Google Shape;195;p25"/>
          <p:cNvSpPr txBox="1">
            <a:spLocks noGrp="1"/>
          </p:cNvSpPr>
          <p:nvPr>
            <p:ph type="subTitle" idx="1"/>
          </p:nvPr>
        </p:nvSpPr>
        <p:spPr>
          <a:xfrm>
            <a:off x="830700" y="3202305"/>
            <a:ext cx="2017200" cy="10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196" name="Google Shape;196;p25"/>
          <p:cNvSpPr txBox="1">
            <a:spLocks noGrp="1"/>
          </p:cNvSpPr>
          <p:nvPr>
            <p:ph type="title" idx="2"/>
          </p:nvPr>
        </p:nvSpPr>
        <p:spPr>
          <a:xfrm>
            <a:off x="3563397" y="2845689"/>
            <a:ext cx="20172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 name="Google Shape;197;p25"/>
          <p:cNvSpPr txBox="1">
            <a:spLocks noGrp="1"/>
          </p:cNvSpPr>
          <p:nvPr>
            <p:ph type="subTitle" idx="3"/>
          </p:nvPr>
        </p:nvSpPr>
        <p:spPr>
          <a:xfrm>
            <a:off x="3563397" y="3202305"/>
            <a:ext cx="2017200" cy="10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198" name="Google Shape;198;p25"/>
          <p:cNvSpPr txBox="1">
            <a:spLocks noGrp="1"/>
          </p:cNvSpPr>
          <p:nvPr>
            <p:ph type="title" idx="4"/>
          </p:nvPr>
        </p:nvSpPr>
        <p:spPr>
          <a:xfrm>
            <a:off x="6296094" y="2845689"/>
            <a:ext cx="20172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9" name="Google Shape;199;p25"/>
          <p:cNvSpPr txBox="1">
            <a:spLocks noGrp="1"/>
          </p:cNvSpPr>
          <p:nvPr>
            <p:ph type="subTitle" idx="5"/>
          </p:nvPr>
        </p:nvSpPr>
        <p:spPr>
          <a:xfrm>
            <a:off x="6296094" y="3202305"/>
            <a:ext cx="2017200" cy="10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00" name="Google Shape;200;p25"/>
          <p:cNvSpPr txBox="1">
            <a:spLocks noGrp="1"/>
          </p:cNvSpPr>
          <p:nvPr>
            <p:ph type="title" idx="6"/>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201" name="Google Shape;201;p25"/>
          <p:cNvPicPr preferRelativeResize="0"/>
          <p:nvPr/>
        </p:nvPicPr>
        <p:blipFill rotWithShape="1">
          <a:blip r:embed="rId3">
            <a:alphaModFix/>
          </a:blip>
          <a:srcRect r="6542" b="20590"/>
          <a:stretch/>
        </p:blipFill>
        <p:spPr>
          <a:xfrm rot="5400000" flipH="1">
            <a:off x="-1108798" y="1082927"/>
            <a:ext cx="4514273" cy="2322473"/>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02"/>
        <p:cNvGrpSpPr/>
        <p:nvPr/>
      </p:nvGrpSpPr>
      <p:grpSpPr>
        <a:xfrm>
          <a:off x="0" y="0"/>
          <a:ext cx="0" cy="0"/>
          <a:chOff x="0" y="0"/>
          <a:chExt cx="0" cy="0"/>
        </a:xfrm>
      </p:grpSpPr>
      <p:pic>
        <p:nvPicPr>
          <p:cNvPr id="203" name="Google Shape;203;p26"/>
          <p:cNvPicPr preferRelativeResize="0"/>
          <p:nvPr/>
        </p:nvPicPr>
        <p:blipFill rotWithShape="1">
          <a:blip r:embed="rId2">
            <a:alphaModFix amt="79000"/>
          </a:blip>
          <a:srcRect t="39375" r="34742"/>
          <a:stretch/>
        </p:blipFill>
        <p:spPr>
          <a:xfrm rot="10800000">
            <a:off x="-5424" y="2522175"/>
            <a:ext cx="2821699" cy="2621327"/>
          </a:xfrm>
          <a:prstGeom prst="rect">
            <a:avLst/>
          </a:prstGeom>
          <a:noFill/>
          <a:ln>
            <a:noFill/>
          </a:ln>
        </p:spPr>
      </p:pic>
      <p:pic>
        <p:nvPicPr>
          <p:cNvPr id="204" name="Google Shape;204;p26"/>
          <p:cNvPicPr preferRelativeResize="0"/>
          <p:nvPr/>
        </p:nvPicPr>
        <p:blipFill rotWithShape="1">
          <a:blip r:embed="rId2">
            <a:alphaModFix amt="79000"/>
          </a:blip>
          <a:srcRect t="39375" r="34742"/>
          <a:stretch/>
        </p:blipFill>
        <p:spPr>
          <a:xfrm rot="10800000" flipH="1">
            <a:off x="6322301" y="2522175"/>
            <a:ext cx="2821699" cy="2621327"/>
          </a:xfrm>
          <a:prstGeom prst="rect">
            <a:avLst/>
          </a:prstGeom>
          <a:noFill/>
          <a:ln>
            <a:noFill/>
          </a:ln>
        </p:spPr>
      </p:pic>
      <p:sp>
        <p:nvSpPr>
          <p:cNvPr id="205" name="Google Shape;205;p26"/>
          <p:cNvSpPr txBox="1">
            <a:spLocks noGrp="1"/>
          </p:cNvSpPr>
          <p:nvPr>
            <p:ph type="title"/>
          </p:nvPr>
        </p:nvSpPr>
        <p:spPr>
          <a:xfrm>
            <a:off x="2052630" y="1786557"/>
            <a:ext cx="20859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6"/>
          <p:cNvSpPr txBox="1">
            <a:spLocks noGrp="1"/>
          </p:cNvSpPr>
          <p:nvPr>
            <p:ph type="subTitle" idx="1"/>
          </p:nvPr>
        </p:nvSpPr>
        <p:spPr>
          <a:xfrm>
            <a:off x="2052630" y="2068276"/>
            <a:ext cx="2082900" cy="66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07" name="Google Shape;207;p26"/>
          <p:cNvSpPr txBox="1">
            <a:spLocks noGrp="1"/>
          </p:cNvSpPr>
          <p:nvPr>
            <p:ph type="title" idx="2"/>
          </p:nvPr>
        </p:nvSpPr>
        <p:spPr>
          <a:xfrm>
            <a:off x="6137327" y="1786545"/>
            <a:ext cx="20847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26"/>
          <p:cNvSpPr txBox="1">
            <a:spLocks noGrp="1"/>
          </p:cNvSpPr>
          <p:nvPr>
            <p:ph type="subTitle" idx="3"/>
          </p:nvPr>
        </p:nvSpPr>
        <p:spPr>
          <a:xfrm>
            <a:off x="6137327" y="2068266"/>
            <a:ext cx="2081700" cy="66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09" name="Google Shape;209;p26"/>
          <p:cNvSpPr txBox="1">
            <a:spLocks noGrp="1"/>
          </p:cNvSpPr>
          <p:nvPr>
            <p:ph type="title" idx="4"/>
          </p:nvPr>
        </p:nvSpPr>
        <p:spPr>
          <a:xfrm>
            <a:off x="2052630" y="3234355"/>
            <a:ext cx="20829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0" name="Google Shape;210;p26"/>
          <p:cNvSpPr txBox="1">
            <a:spLocks noGrp="1"/>
          </p:cNvSpPr>
          <p:nvPr>
            <p:ph type="subTitle" idx="5"/>
          </p:nvPr>
        </p:nvSpPr>
        <p:spPr>
          <a:xfrm>
            <a:off x="2052630" y="3516086"/>
            <a:ext cx="2082900" cy="66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11" name="Google Shape;211;p26"/>
          <p:cNvSpPr txBox="1">
            <a:spLocks noGrp="1"/>
          </p:cNvSpPr>
          <p:nvPr>
            <p:ph type="title" idx="6"/>
          </p:nvPr>
        </p:nvSpPr>
        <p:spPr>
          <a:xfrm>
            <a:off x="6137327" y="3234353"/>
            <a:ext cx="2081700" cy="3657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2" name="Google Shape;212;p26"/>
          <p:cNvSpPr txBox="1">
            <a:spLocks noGrp="1"/>
          </p:cNvSpPr>
          <p:nvPr>
            <p:ph type="subTitle" idx="7"/>
          </p:nvPr>
        </p:nvSpPr>
        <p:spPr>
          <a:xfrm>
            <a:off x="6137327" y="3516086"/>
            <a:ext cx="2081700" cy="66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13" name="Google Shape;213;p26"/>
          <p:cNvSpPr txBox="1">
            <a:spLocks noGrp="1"/>
          </p:cNvSpPr>
          <p:nvPr>
            <p:ph type="title" idx="8"/>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214" name="Google Shape;214;p26"/>
          <p:cNvPicPr preferRelativeResize="0"/>
          <p:nvPr/>
        </p:nvPicPr>
        <p:blipFill rotWithShape="1">
          <a:blip r:embed="rId3">
            <a:alphaModFix/>
          </a:blip>
          <a:srcRect r="35542" b="17108"/>
          <a:stretch/>
        </p:blipFill>
        <p:spPr>
          <a:xfrm flipH="1">
            <a:off x="0" y="2715525"/>
            <a:ext cx="3113574" cy="2424250"/>
          </a:xfrm>
          <a:prstGeom prst="rect">
            <a:avLst/>
          </a:prstGeom>
          <a:noFill/>
          <a:ln>
            <a:noFill/>
          </a:ln>
        </p:spPr>
      </p:pic>
      <p:pic>
        <p:nvPicPr>
          <p:cNvPr id="215" name="Google Shape;215;p26"/>
          <p:cNvPicPr preferRelativeResize="0"/>
          <p:nvPr/>
        </p:nvPicPr>
        <p:blipFill rotWithShape="1">
          <a:blip r:embed="rId3">
            <a:alphaModFix/>
          </a:blip>
          <a:srcRect r="6542" b="20590"/>
          <a:stretch/>
        </p:blipFill>
        <p:spPr>
          <a:xfrm rot="-5400000">
            <a:off x="5727152" y="1725127"/>
            <a:ext cx="4514273" cy="2322474"/>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16"/>
        <p:cNvGrpSpPr/>
        <p:nvPr/>
      </p:nvGrpSpPr>
      <p:grpSpPr>
        <a:xfrm>
          <a:off x="0" y="0"/>
          <a:ext cx="0" cy="0"/>
          <a:chOff x="0" y="0"/>
          <a:chExt cx="0" cy="0"/>
        </a:xfrm>
      </p:grpSpPr>
      <p:pic>
        <p:nvPicPr>
          <p:cNvPr id="217" name="Google Shape;217;p27"/>
          <p:cNvPicPr preferRelativeResize="0"/>
          <p:nvPr/>
        </p:nvPicPr>
        <p:blipFill rotWithShape="1">
          <a:blip r:embed="rId2">
            <a:alphaModFix amt="79000"/>
          </a:blip>
          <a:srcRect t="39375" r="34742"/>
          <a:stretch/>
        </p:blipFill>
        <p:spPr>
          <a:xfrm flipH="1">
            <a:off x="1" y="0"/>
            <a:ext cx="2821699" cy="2621327"/>
          </a:xfrm>
          <a:prstGeom prst="rect">
            <a:avLst/>
          </a:prstGeom>
          <a:noFill/>
          <a:ln>
            <a:noFill/>
          </a:ln>
        </p:spPr>
      </p:pic>
      <p:pic>
        <p:nvPicPr>
          <p:cNvPr id="218" name="Google Shape;218;p27"/>
          <p:cNvPicPr preferRelativeResize="0"/>
          <p:nvPr/>
        </p:nvPicPr>
        <p:blipFill rotWithShape="1">
          <a:blip r:embed="rId2">
            <a:alphaModFix amt="79000"/>
          </a:blip>
          <a:srcRect t="39375" r="34742"/>
          <a:stretch/>
        </p:blipFill>
        <p:spPr>
          <a:xfrm rot="10800000" flipH="1">
            <a:off x="6322301" y="2522175"/>
            <a:ext cx="2821699" cy="2621327"/>
          </a:xfrm>
          <a:prstGeom prst="rect">
            <a:avLst/>
          </a:prstGeom>
          <a:noFill/>
          <a:ln>
            <a:noFill/>
          </a:ln>
        </p:spPr>
      </p:pic>
      <p:pic>
        <p:nvPicPr>
          <p:cNvPr id="219" name="Google Shape;219;p27"/>
          <p:cNvPicPr preferRelativeResize="0"/>
          <p:nvPr/>
        </p:nvPicPr>
        <p:blipFill rotWithShape="1">
          <a:blip r:embed="rId3">
            <a:alphaModFix/>
          </a:blip>
          <a:srcRect r="6542" b="20590"/>
          <a:stretch/>
        </p:blipFill>
        <p:spPr>
          <a:xfrm rot="5400000" flipH="1">
            <a:off x="-1108798" y="1082927"/>
            <a:ext cx="4514273" cy="2322473"/>
          </a:xfrm>
          <a:prstGeom prst="rect">
            <a:avLst/>
          </a:prstGeom>
          <a:noFill/>
          <a:ln>
            <a:noFill/>
          </a:ln>
        </p:spPr>
      </p:pic>
      <p:pic>
        <p:nvPicPr>
          <p:cNvPr id="220" name="Google Shape;220;p27"/>
          <p:cNvPicPr preferRelativeResize="0"/>
          <p:nvPr/>
        </p:nvPicPr>
        <p:blipFill rotWithShape="1">
          <a:blip r:embed="rId3">
            <a:alphaModFix/>
          </a:blip>
          <a:srcRect r="35542" b="17108"/>
          <a:stretch/>
        </p:blipFill>
        <p:spPr>
          <a:xfrm>
            <a:off x="6030425" y="2719250"/>
            <a:ext cx="3113574" cy="2424250"/>
          </a:xfrm>
          <a:prstGeom prst="rect">
            <a:avLst/>
          </a:prstGeom>
          <a:noFill/>
          <a:ln>
            <a:noFill/>
          </a:ln>
        </p:spPr>
      </p:pic>
      <p:sp>
        <p:nvSpPr>
          <p:cNvPr id="221" name="Google Shape;221;p27"/>
          <p:cNvSpPr/>
          <p:nvPr/>
        </p:nvSpPr>
        <p:spPr>
          <a:xfrm>
            <a:off x="546300" y="1223925"/>
            <a:ext cx="80514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txBox="1">
            <a:spLocks noGrp="1"/>
          </p:cNvSpPr>
          <p:nvPr>
            <p:ph type="title"/>
          </p:nvPr>
        </p:nvSpPr>
        <p:spPr>
          <a:xfrm>
            <a:off x="716075" y="1955327"/>
            <a:ext cx="21489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3" name="Google Shape;223;p27"/>
          <p:cNvSpPr txBox="1">
            <a:spLocks noGrp="1"/>
          </p:cNvSpPr>
          <p:nvPr>
            <p:ph type="subTitle" idx="1"/>
          </p:nvPr>
        </p:nvSpPr>
        <p:spPr>
          <a:xfrm>
            <a:off x="715775" y="2313248"/>
            <a:ext cx="2149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24" name="Google Shape;224;p27"/>
          <p:cNvSpPr txBox="1">
            <a:spLocks noGrp="1"/>
          </p:cNvSpPr>
          <p:nvPr>
            <p:ph type="title" idx="2"/>
          </p:nvPr>
        </p:nvSpPr>
        <p:spPr>
          <a:xfrm>
            <a:off x="3497550" y="1955327"/>
            <a:ext cx="21489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5" name="Google Shape;225;p27"/>
          <p:cNvSpPr txBox="1">
            <a:spLocks noGrp="1"/>
          </p:cNvSpPr>
          <p:nvPr>
            <p:ph type="subTitle" idx="3"/>
          </p:nvPr>
        </p:nvSpPr>
        <p:spPr>
          <a:xfrm>
            <a:off x="3497250" y="2313248"/>
            <a:ext cx="2149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26" name="Google Shape;226;p27"/>
          <p:cNvSpPr txBox="1">
            <a:spLocks noGrp="1"/>
          </p:cNvSpPr>
          <p:nvPr>
            <p:ph type="title" idx="4"/>
          </p:nvPr>
        </p:nvSpPr>
        <p:spPr>
          <a:xfrm>
            <a:off x="716075" y="3694598"/>
            <a:ext cx="21489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27"/>
          <p:cNvSpPr txBox="1">
            <a:spLocks noGrp="1"/>
          </p:cNvSpPr>
          <p:nvPr>
            <p:ph type="subTitle" idx="5"/>
          </p:nvPr>
        </p:nvSpPr>
        <p:spPr>
          <a:xfrm>
            <a:off x="715775" y="4052524"/>
            <a:ext cx="2149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28" name="Google Shape;228;p27"/>
          <p:cNvSpPr txBox="1">
            <a:spLocks noGrp="1"/>
          </p:cNvSpPr>
          <p:nvPr>
            <p:ph type="title" idx="6"/>
          </p:nvPr>
        </p:nvSpPr>
        <p:spPr>
          <a:xfrm>
            <a:off x="3497550" y="3694598"/>
            <a:ext cx="21489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9" name="Google Shape;229;p27"/>
          <p:cNvSpPr txBox="1">
            <a:spLocks noGrp="1"/>
          </p:cNvSpPr>
          <p:nvPr>
            <p:ph type="subTitle" idx="7"/>
          </p:nvPr>
        </p:nvSpPr>
        <p:spPr>
          <a:xfrm>
            <a:off x="3497250" y="4052524"/>
            <a:ext cx="2149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30" name="Google Shape;230;p27"/>
          <p:cNvSpPr txBox="1">
            <a:spLocks noGrp="1"/>
          </p:cNvSpPr>
          <p:nvPr>
            <p:ph type="title" idx="8"/>
          </p:nvPr>
        </p:nvSpPr>
        <p:spPr>
          <a:xfrm>
            <a:off x="6280438" y="1955327"/>
            <a:ext cx="21468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1" name="Google Shape;231;p27"/>
          <p:cNvSpPr txBox="1">
            <a:spLocks noGrp="1"/>
          </p:cNvSpPr>
          <p:nvPr>
            <p:ph type="subTitle" idx="9"/>
          </p:nvPr>
        </p:nvSpPr>
        <p:spPr>
          <a:xfrm>
            <a:off x="6279088" y="2313248"/>
            <a:ext cx="2149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32" name="Google Shape;232;p27"/>
          <p:cNvSpPr txBox="1">
            <a:spLocks noGrp="1"/>
          </p:cNvSpPr>
          <p:nvPr>
            <p:ph type="title" idx="13"/>
          </p:nvPr>
        </p:nvSpPr>
        <p:spPr>
          <a:xfrm>
            <a:off x="6279388" y="3694598"/>
            <a:ext cx="2148900" cy="365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3" name="Google Shape;233;p27"/>
          <p:cNvSpPr txBox="1">
            <a:spLocks noGrp="1"/>
          </p:cNvSpPr>
          <p:nvPr>
            <p:ph type="subTitle" idx="14"/>
          </p:nvPr>
        </p:nvSpPr>
        <p:spPr>
          <a:xfrm>
            <a:off x="6279088" y="4052524"/>
            <a:ext cx="21495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34" name="Google Shape;234;p27"/>
          <p:cNvSpPr txBox="1">
            <a:spLocks noGrp="1"/>
          </p:cNvSpPr>
          <p:nvPr>
            <p:ph type="title" idx="15"/>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35"/>
        <p:cNvGrpSpPr/>
        <p:nvPr/>
      </p:nvGrpSpPr>
      <p:grpSpPr>
        <a:xfrm>
          <a:off x="0" y="0"/>
          <a:ext cx="0" cy="0"/>
          <a:chOff x="0" y="0"/>
          <a:chExt cx="0" cy="0"/>
        </a:xfrm>
      </p:grpSpPr>
      <p:pic>
        <p:nvPicPr>
          <p:cNvPr id="236" name="Google Shape;236;p28"/>
          <p:cNvPicPr preferRelativeResize="0"/>
          <p:nvPr/>
        </p:nvPicPr>
        <p:blipFill rotWithShape="1">
          <a:blip r:embed="rId2">
            <a:alphaModFix amt="79000"/>
          </a:blip>
          <a:srcRect t="39375" r="34742"/>
          <a:stretch/>
        </p:blipFill>
        <p:spPr>
          <a:xfrm rot="10800000">
            <a:off x="1" y="2518148"/>
            <a:ext cx="2821699" cy="2621327"/>
          </a:xfrm>
          <a:prstGeom prst="rect">
            <a:avLst/>
          </a:prstGeom>
          <a:noFill/>
          <a:ln>
            <a:noFill/>
          </a:ln>
        </p:spPr>
      </p:pic>
      <p:pic>
        <p:nvPicPr>
          <p:cNvPr id="237" name="Google Shape;237;p28"/>
          <p:cNvPicPr preferRelativeResize="0"/>
          <p:nvPr/>
        </p:nvPicPr>
        <p:blipFill rotWithShape="1">
          <a:blip r:embed="rId2">
            <a:alphaModFix amt="79000"/>
          </a:blip>
          <a:srcRect t="39375" r="34742"/>
          <a:stretch/>
        </p:blipFill>
        <p:spPr>
          <a:xfrm rot="10800000" flipH="1">
            <a:off x="6322301" y="2518148"/>
            <a:ext cx="2821699" cy="2621327"/>
          </a:xfrm>
          <a:prstGeom prst="rect">
            <a:avLst/>
          </a:prstGeom>
          <a:noFill/>
          <a:ln>
            <a:noFill/>
          </a:ln>
        </p:spPr>
      </p:pic>
      <p:sp>
        <p:nvSpPr>
          <p:cNvPr id="238" name="Google Shape;238;p28"/>
          <p:cNvSpPr txBox="1">
            <a:spLocks noGrp="1"/>
          </p:cNvSpPr>
          <p:nvPr>
            <p:ph type="title" hasCustomPrompt="1"/>
          </p:nvPr>
        </p:nvSpPr>
        <p:spPr>
          <a:xfrm>
            <a:off x="935230" y="1016992"/>
            <a:ext cx="3340200" cy="64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9" name="Google Shape;239;p28"/>
          <p:cNvSpPr txBox="1">
            <a:spLocks noGrp="1"/>
          </p:cNvSpPr>
          <p:nvPr>
            <p:ph type="subTitle" idx="1"/>
          </p:nvPr>
        </p:nvSpPr>
        <p:spPr>
          <a:xfrm>
            <a:off x="935225" y="1656163"/>
            <a:ext cx="33402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PT Sans"/>
              <a:buNone/>
              <a:defRPr>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0" name="Google Shape;240;p28"/>
          <p:cNvSpPr txBox="1">
            <a:spLocks noGrp="1"/>
          </p:cNvSpPr>
          <p:nvPr>
            <p:ph type="title" idx="2" hasCustomPrompt="1"/>
          </p:nvPr>
        </p:nvSpPr>
        <p:spPr>
          <a:xfrm>
            <a:off x="4869920" y="1017004"/>
            <a:ext cx="3337500" cy="64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1" name="Google Shape;241;p28"/>
          <p:cNvSpPr txBox="1">
            <a:spLocks noGrp="1"/>
          </p:cNvSpPr>
          <p:nvPr>
            <p:ph type="subTitle" idx="3"/>
          </p:nvPr>
        </p:nvSpPr>
        <p:spPr>
          <a:xfrm>
            <a:off x="4868575" y="1656163"/>
            <a:ext cx="33402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PT Sans"/>
              <a:buNone/>
              <a:defRPr>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2" name="Google Shape;242;p28"/>
          <p:cNvSpPr txBox="1">
            <a:spLocks noGrp="1"/>
          </p:cNvSpPr>
          <p:nvPr>
            <p:ph type="title" idx="4" hasCustomPrompt="1"/>
          </p:nvPr>
        </p:nvSpPr>
        <p:spPr>
          <a:xfrm>
            <a:off x="2430600" y="3115200"/>
            <a:ext cx="4274400" cy="64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3" name="Google Shape;243;p28"/>
          <p:cNvSpPr txBox="1">
            <a:spLocks noGrp="1"/>
          </p:cNvSpPr>
          <p:nvPr>
            <p:ph type="subTitle" idx="5"/>
          </p:nvPr>
        </p:nvSpPr>
        <p:spPr>
          <a:xfrm>
            <a:off x="2434800" y="3758441"/>
            <a:ext cx="42744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PT Sans"/>
              <a:buNone/>
              <a:defRPr>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pic>
        <p:nvPicPr>
          <p:cNvPr id="244" name="Google Shape;244;p28"/>
          <p:cNvPicPr preferRelativeResize="0"/>
          <p:nvPr/>
        </p:nvPicPr>
        <p:blipFill rotWithShape="1">
          <a:blip r:embed="rId3">
            <a:alphaModFix/>
          </a:blip>
          <a:srcRect r="6542" b="20590"/>
          <a:stretch/>
        </p:blipFill>
        <p:spPr>
          <a:xfrm rot="5400000">
            <a:off x="-1108798" y="1721102"/>
            <a:ext cx="4514273" cy="2322473"/>
          </a:xfrm>
          <a:prstGeom prst="rect">
            <a:avLst/>
          </a:prstGeom>
          <a:noFill/>
          <a:ln>
            <a:noFill/>
          </a:ln>
        </p:spPr>
      </p:pic>
      <p:pic>
        <p:nvPicPr>
          <p:cNvPr id="245" name="Google Shape;245;p28"/>
          <p:cNvPicPr preferRelativeResize="0"/>
          <p:nvPr/>
        </p:nvPicPr>
        <p:blipFill rotWithShape="1">
          <a:blip r:embed="rId3">
            <a:alphaModFix/>
          </a:blip>
          <a:srcRect r="35542" b="17108"/>
          <a:stretch/>
        </p:blipFill>
        <p:spPr>
          <a:xfrm>
            <a:off x="6030425" y="2715225"/>
            <a:ext cx="3113574" cy="242425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246"/>
        <p:cNvGrpSpPr/>
        <p:nvPr/>
      </p:nvGrpSpPr>
      <p:grpSpPr>
        <a:xfrm>
          <a:off x="0" y="0"/>
          <a:ext cx="0" cy="0"/>
          <a:chOff x="0" y="0"/>
          <a:chExt cx="0" cy="0"/>
        </a:xfrm>
      </p:grpSpPr>
      <p:pic>
        <p:nvPicPr>
          <p:cNvPr id="247" name="Google Shape;247;p29"/>
          <p:cNvPicPr preferRelativeResize="0"/>
          <p:nvPr/>
        </p:nvPicPr>
        <p:blipFill rotWithShape="1">
          <a:blip r:embed="rId2">
            <a:alphaModFix amt="79000"/>
          </a:blip>
          <a:srcRect t="39375" r="34742"/>
          <a:stretch/>
        </p:blipFill>
        <p:spPr>
          <a:xfrm flipH="1">
            <a:off x="1" y="9525"/>
            <a:ext cx="2821699" cy="2621327"/>
          </a:xfrm>
          <a:prstGeom prst="rect">
            <a:avLst/>
          </a:prstGeom>
          <a:noFill/>
          <a:ln>
            <a:noFill/>
          </a:ln>
        </p:spPr>
      </p:pic>
      <p:pic>
        <p:nvPicPr>
          <p:cNvPr id="248" name="Google Shape;248;p29"/>
          <p:cNvPicPr preferRelativeResize="0"/>
          <p:nvPr/>
        </p:nvPicPr>
        <p:blipFill rotWithShape="1">
          <a:blip r:embed="rId2">
            <a:alphaModFix amt="79000"/>
          </a:blip>
          <a:srcRect t="39375" r="34742"/>
          <a:stretch/>
        </p:blipFill>
        <p:spPr>
          <a:xfrm>
            <a:off x="6322301" y="0"/>
            <a:ext cx="2821699" cy="2621327"/>
          </a:xfrm>
          <a:prstGeom prst="rect">
            <a:avLst/>
          </a:prstGeom>
          <a:noFill/>
          <a:ln>
            <a:noFill/>
          </a:ln>
        </p:spPr>
      </p:pic>
      <p:pic>
        <p:nvPicPr>
          <p:cNvPr id="249" name="Google Shape;249;p29"/>
          <p:cNvPicPr preferRelativeResize="0"/>
          <p:nvPr/>
        </p:nvPicPr>
        <p:blipFill rotWithShape="1">
          <a:blip r:embed="rId3">
            <a:alphaModFix/>
          </a:blip>
          <a:srcRect r="6542" b="20590"/>
          <a:stretch/>
        </p:blipFill>
        <p:spPr>
          <a:xfrm rot="5400000" flipH="1">
            <a:off x="-1108798" y="1092452"/>
            <a:ext cx="4514273" cy="2322473"/>
          </a:xfrm>
          <a:prstGeom prst="rect">
            <a:avLst/>
          </a:prstGeom>
          <a:noFill/>
          <a:ln>
            <a:noFill/>
          </a:ln>
        </p:spPr>
      </p:pic>
      <p:pic>
        <p:nvPicPr>
          <p:cNvPr id="250" name="Google Shape;250;p29"/>
          <p:cNvPicPr preferRelativeResize="0"/>
          <p:nvPr/>
        </p:nvPicPr>
        <p:blipFill rotWithShape="1">
          <a:blip r:embed="rId3">
            <a:alphaModFix/>
          </a:blip>
          <a:srcRect r="35542" b="17108"/>
          <a:stretch/>
        </p:blipFill>
        <p:spPr>
          <a:xfrm rot="10800000" flipH="1">
            <a:off x="6030425" y="3"/>
            <a:ext cx="3113574" cy="2424250"/>
          </a:xfrm>
          <a:prstGeom prst="rect">
            <a:avLst/>
          </a:prstGeom>
          <a:noFill/>
          <a:ln>
            <a:noFill/>
          </a:ln>
        </p:spPr>
      </p:pic>
      <p:sp>
        <p:nvSpPr>
          <p:cNvPr id="251" name="Google Shape;251;p29"/>
          <p:cNvSpPr txBox="1">
            <a:spLocks noGrp="1"/>
          </p:cNvSpPr>
          <p:nvPr>
            <p:ph type="title"/>
          </p:nvPr>
        </p:nvSpPr>
        <p:spPr>
          <a:xfrm>
            <a:off x="713261" y="3210698"/>
            <a:ext cx="23055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2" name="Google Shape;252;p29"/>
          <p:cNvSpPr txBox="1">
            <a:spLocks noGrp="1"/>
          </p:cNvSpPr>
          <p:nvPr>
            <p:ph type="subTitle" idx="1"/>
          </p:nvPr>
        </p:nvSpPr>
        <p:spPr>
          <a:xfrm>
            <a:off x="713261" y="3567095"/>
            <a:ext cx="2305500" cy="68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53" name="Google Shape;253;p29"/>
          <p:cNvSpPr txBox="1">
            <a:spLocks noGrp="1"/>
          </p:cNvSpPr>
          <p:nvPr>
            <p:ph type="title" idx="2"/>
          </p:nvPr>
        </p:nvSpPr>
        <p:spPr>
          <a:xfrm>
            <a:off x="3418731" y="3210698"/>
            <a:ext cx="23055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4" name="Google Shape;254;p29"/>
          <p:cNvSpPr txBox="1">
            <a:spLocks noGrp="1"/>
          </p:cNvSpPr>
          <p:nvPr>
            <p:ph type="subTitle" idx="3"/>
          </p:nvPr>
        </p:nvSpPr>
        <p:spPr>
          <a:xfrm>
            <a:off x="3418731" y="3567095"/>
            <a:ext cx="2305500" cy="68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55" name="Google Shape;255;p29"/>
          <p:cNvSpPr txBox="1">
            <a:spLocks noGrp="1"/>
          </p:cNvSpPr>
          <p:nvPr>
            <p:ph type="title" idx="4"/>
          </p:nvPr>
        </p:nvSpPr>
        <p:spPr>
          <a:xfrm>
            <a:off x="6125239" y="3210698"/>
            <a:ext cx="23055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b="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6" name="Google Shape;256;p29"/>
          <p:cNvSpPr txBox="1">
            <a:spLocks noGrp="1"/>
          </p:cNvSpPr>
          <p:nvPr>
            <p:ph type="subTitle" idx="5"/>
          </p:nvPr>
        </p:nvSpPr>
        <p:spPr>
          <a:xfrm>
            <a:off x="6125239" y="3567095"/>
            <a:ext cx="2305500" cy="68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57" name="Google Shape;257;p29"/>
          <p:cNvSpPr txBox="1">
            <a:spLocks noGrp="1"/>
          </p:cNvSpPr>
          <p:nvPr>
            <p:ph type="title" idx="6" hasCustomPrompt="1"/>
          </p:nvPr>
        </p:nvSpPr>
        <p:spPr>
          <a:xfrm>
            <a:off x="1404611" y="1697801"/>
            <a:ext cx="9228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8" name="Google Shape;258;p29"/>
          <p:cNvSpPr txBox="1">
            <a:spLocks noGrp="1"/>
          </p:cNvSpPr>
          <p:nvPr>
            <p:ph type="title" idx="7" hasCustomPrompt="1"/>
          </p:nvPr>
        </p:nvSpPr>
        <p:spPr>
          <a:xfrm>
            <a:off x="4110081" y="1697801"/>
            <a:ext cx="9228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9" name="Google Shape;259;p29"/>
          <p:cNvSpPr txBox="1">
            <a:spLocks noGrp="1"/>
          </p:cNvSpPr>
          <p:nvPr>
            <p:ph type="title" idx="8" hasCustomPrompt="1"/>
          </p:nvPr>
        </p:nvSpPr>
        <p:spPr>
          <a:xfrm>
            <a:off x="6816589" y="1697801"/>
            <a:ext cx="9228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0" name="Google Shape;260;p29"/>
          <p:cNvSpPr txBox="1">
            <a:spLocks noGrp="1"/>
          </p:cNvSpPr>
          <p:nvPr>
            <p:ph type="title" idx="9"/>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70"/>
        <p:cNvGrpSpPr/>
        <p:nvPr/>
      </p:nvGrpSpPr>
      <p:grpSpPr>
        <a:xfrm>
          <a:off x="0" y="0"/>
          <a:ext cx="0" cy="0"/>
          <a:chOff x="0" y="0"/>
          <a:chExt cx="0" cy="0"/>
        </a:xfrm>
      </p:grpSpPr>
      <p:pic>
        <p:nvPicPr>
          <p:cNvPr id="271" name="Google Shape;271;p31"/>
          <p:cNvPicPr preferRelativeResize="0"/>
          <p:nvPr/>
        </p:nvPicPr>
        <p:blipFill rotWithShape="1">
          <a:blip r:embed="rId2">
            <a:alphaModFix amt="79000"/>
          </a:blip>
          <a:srcRect t="39375" r="34742"/>
          <a:stretch/>
        </p:blipFill>
        <p:spPr>
          <a:xfrm flipH="1">
            <a:off x="1" y="0"/>
            <a:ext cx="2821699" cy="2621327"/>
          </a:xfrm>
          <a:prstGeom prst="rect">
            <a:avLst/>
          </a:prstGeom>
          <a:noFill/>
          <a:ln>
            <a:noFill/>
          </a:ln>
        </p:spPr>
      </p:pic>
      <p:pic>
        <p:nvPicPr>
          <p:cNvPr id="272" name="Google Shape;272;p31"/>
          <p:cNvPicPr preferRelativeResize="0"/>
          <p:nvPr/>
        </p:nvPicPr>
        <p:blipFill rotWithShape="1">
          <a:blip r:embed="rId2">
            <a:alphaModFix amt="79000"/>
          </a:blip>
          <a:srcRect t="39375" r="34742"/>
          <a:stretch/>
        </p:blipFill>
        <p:spPr>
          <a:xfrm rot="10800000" flipH="1">
            <a:off x="6322301" y="2522175"/>
            <a:ext cx="2821699" cy="2621327"/>
          </a:xfrm>
          <a:prstGeom prst="rect">
            <a:avLst/>
          </a:prstGeom>
          <a:noFill/>
          <a:ln>
            <a:noFill/>
          </a:ln>
        </p:spPr>
      </p:pic>
      <p:pic>
        <p:nvPicPr>
          <p:cNvPr id="273" name="Google Shape;273;p31"/>
          <p:cNvPicPr preferRelativeResize="0"/>
          <p:nvPr/>
        </p:nvPicPr>
        <p:blipFill rotWithShape="1">
          <a:blip r:embed="rId3">
            <a:alphaModFix/>
          </a:blip>
          <a:srcRect r="35542" b="17108"/>
          <a:stretch/>
        </p:blipFill>
        <p:spPr>
          <a:xfrm>
            <a:off x="6030425" y="2719250"/>
            <a:ext cx="3113574" cy="2424250"/>
          </a:xfrm>
          <a:prstGeom prst="rect">
            <a:avLst/>
          </a:prstGeom>
          <a:noFill/>
          <a:ln>
            <a:noFill/>
          </a:ln>
        </p:spPr>
      </p:pic>
      <p:pic>
        <p:nvPicPr>
          <p:cNvPr id="274" name="Google Shape;274;p31"/>
          <p:cNvPicPr preferRelativeResize="0"/>
          <p:nvPr/>
        </p:nvPicPr>
        <p:blipFill rotWithShape="1">
          <a:blip r:embed="rId3">
            <a:alphaModFix/>
          </a:blip>
          <a:srcRect r="6542" b="20590"/>
          <a:stretch/>
        </p:blipFill>
        <p:spPr>
          <a:xfrm rot="5400000" flipH="1">
            <a:off x="-1108798" y="1082927"/>
            <a:ext cx="4514273" cy="2322473"/>
          </a:xfrm>
          <a:prstGeom prst="rect">
            <a:avLst/>
          </a:prstGeom>
          <a:noFill/>
          <a:ln>
            <a:noFill/>
          </a:ln>
        </p:spPr>
      </p:pic>
      <p:sp>
        <p:nvSpPr>
          <p:cNvPr id="275" name="Google Shape;275;p31"/>
          <p:cNvSpPr/>
          <p:nvPr/>
        </p:nvSpPr>
        <p:spPr>
          <a:xfrm>
            <a:off x="546300" y="775050"/>
            <a:ext cx="8051400" cy="35934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76"/>
        <p:cNvGrpSpPr/>
        <p:nvPr/>
      </p:nvGrpSpPr>
      <p:grpSpPr>
        <a:xfrm>
          <a:off x="0" y="0"/>
          <a:ext cx="0" cy="0"/>
          <a:chOff x="0" y="0"/>
          <a:chExt cx="0" cy="0"/>
        </a:xfrm>
      </p:grpSpPr>
      <p:pic>
        <p:nvPicPr>
          <p:cNvPr id="277" name="Google Shape;277;p32"/>
          <p:cNvPicPr preferRelativeResize="0"/>
          <p:nvPr/>
        </p:nvPicPr>
        <p:blipFill rotWithShape="1">
          <a:blip r:embed="rId2">
            <a:alphaModFix amt="79000"/>
          </a:blip>
          <a:srcRect t="39375" r="34742"/>
          <a:stretch/>
        </p:blipFill>
        <p:spPr>
          <a:xfrm rot="10800000">
            <a:off x="1" y="2528252"/>
            <a:ext cx="2821699" cy="2621327"/>
          </a:xfrm>
          <a:prstGeom prst="rect">
            <a:avLst/>
          </a:prstGeom>
          <a:noFill/>
          <a:ln>
            <a:noFill/>
          </a:ln>
        </p:spPr>
      </p:pic>
      <p:pic>
        <p:nvPicPr>
          <p:cNvPr id="278" name="Google Shape;278;p32"/>
          <p:cNvPicPr preferRelativeResize="0"/>
          <p:nvPr/>
        </p:nvPicPr>
        <p:blipFill rotWithShape="1">
          <a:blip r:embed="rId2">
            <a:alphaModFix amt="79000"/>
          </a:blip>
          <a:srcRect t="39375" r="34742"/>
          <a:stretch/>
        </p:blipFill>
        <p:spPr>
          <a:xfrm>
            <a:off x="6322301" y="6077"/>
            <a:ext cx="2821699" cy="2621327"/>
          </a:xfrm>
          <a:prstGeom prst="rect">
            <a:avLst/>
          </a:prstGeom>
          <a:noFill/>
          <a:ln>
            <a:noFill/>
          </a:ln>
        </p:spPr>
      </p:pic>
      <p:pic>
        <p:nvPicPr>
          <p:cNvPr id="279" name="Google Shape;279;p32"/>
          <p:cNvPicPr preferRelativeResize="0"/>
          <p:nvPr/>
        </p:nvPicPr>
        <p:blipFill rotWithShape="1">
          <a:blip r:embed="rId3">
            <a:alphaModFix/>
          </a:blip>
          <a:srcRect r="35542" b="17108"/>
          <a:stretch/>
        </p:blipFill>
        <p:spPr>
          <a:xfrm rot="10800000" flipH="1">
            <a:off x="6030425" y="6079"/>
            <a:ext cx="3113574" cy="2424250"/>
          </a:xfrm>
          <a:prstGeom prst="rect">
            <a:avLst/>
          </a:prstGeom>
          <a:noFill/>
          <a:ln>
            <a:noFill/>
          </a:ln>
        </p:spPr>
      </p:pic>
      <p:pic>
        <p:nvPicPr>
          <p:cNvPr id="280" name="Google Shape;280;p32"/>
          <p:cNvPicPr preferRelativeResize="0"/>
          <p:nvPr/>
        </p:nvPicPr>
        <p:blipFill rotWithShape="1">
          <a:blip r:embed="rId3">
            <a:alphaModFix/>
          </a:blip>
          <a:srcRect r="6542" b="20590"/>
          <a:stretch/>
        </p:blipFill>
        <p:spPr>
          <a:xfrm rot="5400000">
            <a:off x="-1108798" y="1744179"/>
            <a:ext cx="4514273" cy="2322473"/>
          </a:xfrm>
          <a:prstGeom prst="rect">
            <a:avLst/>
          </a:prstGeom>
          <a:noFill/>
          <a:ln>
            <a:noFill/>
          </a:ln>
        </p:spPr>
      </p:pic>
      <p:sp>
        <p:nvSpPr>
          <p:cNvPr id="281" name="Google Shape;281;p32"/>
          <p:cNvSpPr/>
          <p:nvPr/>
        </p:nvSpPr>
        <p:spPr>
          <a:xfrm>
            <a:off x="546300" y="775050"/>
            <a:ext cx="8051400" cy="35934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pic>
        <p:nvPicPr>
          <p:cNvPr id="32" name="Google Shape;32;p5"/>
          <p:cNvPicPr preferRelativeResize="0"/>
          <p:nvPr/>
        </p:nvPicPr>
        <p:blipFill rotWithShape="1">
          <a:blip r:embed="rId2">
            <a:alphaModFix amt="79000"/>
          </a:blip>
          <a:srcRect t="39375" r="34742"/>
          <a:stretch/>
        </p:blipFill>
        <p:spPr>
          <a:xfrm>
            <a:off x="6322301" y="0"/>
            <a:ext cx="2821699" cy="2621327"/>
          </a:xfrm>
          <a:prstGeom prst="rect">
            <a:avLst/>
          </a:prstGeom>
          <a:noFill/>
          <a:ln>
            <a:noFill/>
          </a:ln>
        </p:spPr>
      </p:pic>
      <p:pic>
        <p:nvPicPr>
          <p:cNvPr id="33" name="Google Shape;33;p5"/>
          <p:cNvPicPr preferRelativeResize="0"/>
          <p:nvPr/>
        </p:nvPicPr>
        <p:blipFill rotWithShape="1">
          <a:blip r:embed="rId3">
            <a:alphaModFix/>
          </a:blip>
          <a:srcRect r="35542" b="17108"/>
          <a:stretch/>
        </p:blipFill>
        <p:spPr>
          <a:xfrm rot="10800000" flipH="1">
            <a:off x="6030425" y="3"/>
            <a:ext cx="3113574" cy="2424250"/>
          </a:xfrm>
          <a:prstGeom prst="rect">
            <a:avLst/>
          </a:prstGeom>
          <a:noFill/>
          <a:ln>
            <a:noFill/>
          </a:ln>
        </p:spPr>
      </p:pic>
      <p:pic>
        <p:nvPicPr>
          <p:cNvPr id="34" name="Google Shape;34;p5"/>
          <p:cNvPicPr preferRelativeResize="0"/>
          <p:nvPr/>
        </p:nvPicPr>
        <p:blipFill rotWithShape="1">
          <a:blip r:embed="rId2">
            <a:alphaModFix amt="79000"/>
          </a:blip>
          <a:srcRect t="39375" r="34742"/>
          <a:stretch/>
        </p:blipFill>
        <p:spPr>
          <a:xfrm flipH="1">
            <a:off x="12901" y="-6075"/>
            <a:ext cx="2821699" cy="2621327"/>
          </a:xfrm>
          <a:prstGeom prst="rect">
            <a:avLst/>
          </a:prstGeom>
          <a:noFill/>
          <a:ln>
            <a:noFill/>
          </a:ln>
        </p:spPr>
      </p:pic>
      <p:sp>
        <p:nvSpPr>
          <p:cNvPr id="35" name="Google Shape;35;p5"/>
          <p:cNvSpPr txBox="1">
            <a:spLocks noGrp="1"/>
          </p:cNvSpPr>
          <p:nvPr>
            <p:ph type="title"/>
          </p:nvPr>
        </p:nvSpPr>
        <p:spPr>
          <a:xfrm>
            <a:off x="1366500" y="3501475"/>
            <a:ext cx="22413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25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 name="Google Shape;36;p5"/>
          <p:cNvSpPr txBox="1">
            <a:spLocks noGrp="1"/>
          </p:cNvSpPr>
          <p:nvPr>
            <p:ph type="title" idx="2"/>
          </p:nvPr>
        </p:nvSpPr>
        <p:spPr>
          <a:xfrm>
            <a:off x="5536200" y="3501475"/>
            <a:ext cx="22413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25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 name="Google Shape;37;p5"/>
          <p:cNvSpPr txBox="1">
            <a:spLocks noGrp="1"/>
          </p:cNvSpPr>
          <p:nvPr>
            <p:ph type="subTitle" idx="1"/>
          </p:nvPr>
        </p:nvSpPr>
        <p:spPr>
          <a:xfrm>
            <a:off x="5536200" y="3870375"/>
            <a:ext cx="2241300" cy="54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8" name="Google Shape;38;p5"/>
          <p:cNvSpPr txBox="1">
            <a:spLocks noGrp="1"/>
          </p:cNvSpPr>
          <p:nvPr>
            <p:ph type="subTitle" idx="3"/>
          </p:nvPr>
        </p:nvSpPr>
        <p:spPr>
          <a:xfrm>
            <a:off x="1366500" y="3870375"/>
            <a:ext cx="2241300" cy="54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9" name="Google Shape;39;p5"/>
          <p:cNvSpPr txBox="1">
            <a:spLocks noGrp="1"/>
          </p:cNvSpPr>
          <p:nvPr>
            <p:ph type="title" idx="4"/>
          </p:nvPr>
        </p:nvSpPr>
        <p:spPr>
          <a:xfrm>
            <a:off x="720000" y="539500"/>
            <a:ext cx="77040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40" name="Google Shape;40;p5"/>
          <p:cNvPicPr preferRelativeResize="0"/>
          <p:nvPr/>
        </p:nvPicPr>
        <p:blipFill rotWithShape="1">
          <a:blip r:embed="rId3">
            <a:alphaModFix/>
          </a:blip>
          <a:srcRect r="6542" b="20590"/>
          <a:stretch/>
        </p:blipFill>
        <p:spPr>
          <a:xfrm rot="5400000" flipH="1">
            <a:off x="-1095898" y="1076852"/>
            <a:ext cx="4514273" cy="232247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5"/>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6"/>
        <p:cNvGrpSpPr/>
        <p:nvPr/>
      </p:nvGrpSpPr>
      <p:grpSpPr>
        <a:xfrm>
          <a:off x="0" y="0"/>
          <a:ext cx="0" cy="0"/>
          <a:chOff x="0" y="0"/>
          <a:chExt cx="0" cy="0"/>
        </a:xfrm>
      </p:grpSpPr>
      <p:sp>
        <p:nvSpPr>
          <p:cNvPr id="287" name="Google Shape;287;p3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1"/>
        <p:cNvGrpSpPr/>
        <p:nvPr/>
      </p:nvGrpSpPr>
      <p:grpSpPr>
        <a:xfrm>
          <a:off x="0" y="0"/>
          <a:ext cx="0" cy="0"/>
          <a:chOff x="0" y="0"/>
          <a:chExt cx="0" cy="0"/>
        </a:xfrm>
      </p:grpSpPr>
      <p:pic>
        <p:nvPicPr>
          <p:cNvPr id="42" name="Google Shape;42;p6"/>
          <p:cNvPicPr preferRelativeResize="0"/>
          <p:nvPr/>
        </p:nvPicPr>
        <p:blipFill rotWithShape="1">
          <a:blip r:embed="rId2">
            <a:alphaModFix amt="79000"/>
          </a:blip>
          <a:srcRect t="39375" r="34742"/>
          <a:stretch/>
        </p:blipFill>
        <p:spPr>
          <a:xfrm rot="10800000" flipH="1">
            <a:off x="6309401" y="2524224"/>
            <a:ext cx="2821699" cy="2621327"/>
          </a:xfrm>
          <a:prstGeom prst="rect">
            <a:avLst/>
          </a:prstGeom>
          <a:noFill/>
          <a:ln>
            <a:noFill/>
          </a:ln>
        </p:spPr>
      </p:pic>
      <p:pic>
        <p:nvPicPr>
          <p:cNvPr id="43" name="Google Shape;43;p6"/>
          <p:cNvPicPr preferRelativeResize="0"/>
          <p:nvPr/>
        </p:nvPicPr>
        <p:blipFill rotWithShape="1">
          <a:blip r:embed="rId3">
            <a:alphaModFix/>
          </a:blip>
          <a:srcRect r="6542" b="20590"/>
          <a:stretch/>
        </p:blipFill>
        <p:spPr>
          <a:xfrm rot="-5400000" flipH="1">
            <a:off x="5725627" y="1740152"/>
            <a:ext cx="4514273" cy="2322474"/>
          </a:xfrm>
          <a:prstGeom prst="rect">
            <a:avLst/>
          </a:prstGeom>
          <a:noFill/>
          <a:ln>
            <a:noFill/>
          </a:ln>
        </p:spPr>
      </p:pic>
      <p:pic>
        <p:nvPicPr>
          <p:cNvPr id="44" name="Google Shape;44;p6"/>
          <p:cNvPicPr preferRelativeResize="0"/>
          <p:nvPr/>
        </p:nvPicPr>
        <p:blipFill rotWithShape="1">
          <a:blip r:embed="rId2">
            <a:alphaModFix amt="79000"/>
          </a:blip>
          <a:srcRect t="39375" r="34742"/>
          <a:stretch/>
        </p:blipFill>
        <p:spPr>
          <a:xfrm flipH="1">
            <a:off x="-3374" y="0"/>
            <a:ext cx="2821699" cy="2621327"/>
          </a:xfrm>
          <a:prstGeom prst="rect">
            <a:avLst/>
          </a:prstGeom>
          <a:noFill/>
          <a:ln>
            <a:noFill/>
          </a:ln>
        </p:spPr>
      </p:pic>
      <p:sp>
        <p:nvSpPr>
          <p:cNvPr id="45" name="Google Shape;45;p6"/>
          <p:cNvSpPr/>
          <p:nvPr/>
        </p:nvSpPr>
        <p:spPr>
          <a:xfrm>
            <a:off x="546300" y="1223925"/>
            <a:ext cx="80514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 name="Google Shape;46;p6"/>
          <p:cNvPicPr preferRelativeResize="0"/>
          <p:nvPr/>
        </p:nvPicPr>
        <p:blipFill rotWithShape="1">
          <a:blip r:embed="rId3">
            <a:alphaModFix/>
          </a:blip>
          <a:srcRect r="35542" b="17108"/>
          <a:stretch/>
        </p:blipFill>
        <p:spPr>
          <a:xfrm rot="10800000">
            <a:off x="-12898" y="3"/>
            <a:ext cx="3113574" cy="2424250"/>
          </a:xfrm>
          <a:prstGeom prst="rect">
            <a:avLst/>
          </a:prstGeom>
          <a:noFill/>
          <a:ln>
            <a:noFill/>
          </a:ln>
        </p:spPr>
      </p:pic>
      <p:sp>
        <p:nvSpPr>
          <p:cNvPr id="47" name="Google Shape;47;p6"/>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8"/>
        <p:cNvGrpSpPr/>
        <p:nvPr/>
      </p:nvGrpSpPr>
      <p:grpSpPr>
        <a:xfrm>
          <a:off x="0" y="0"/>
          <a:ext cx="0" cy="0"/>
          <a:chOff x="0" y="0"/>
          <a:chExt cx="0" cy="0"/>
        </a:xfrm>
      </p:grpSpPr>
      <p:pic>
        <p:nvPicPr>
          <p:cNvPr id="49" name="Google Shape;49;p7"/>
          <p:cNvPicPr preferRelativeResize="0"/>
          <p:nvPr/>
        </p:nvPicPr>
        <p:blipFill rotWithShape="1">
          <a:blip r:embed="rId2">
            <a:alphaModFix amt="79000"/>
          </a:blip>
          <a:srcRect t="39375" r="34742"/>
          <a:stretch/>
        </p:blipFill>
        <p:spPr>
          <a:xfrm rot="10800000">
            <a:off x="-12899" y="2522175"/>
            <a:ext cx="2821699" cy="2621327"/>
          </a:xfrm>
          <a:prstGeom prst="rect">
            <a:avLst/>
          </a:prstGeom>
          <a:noFill/>
          <a:ln>
            <a:noFill/>
          </a:ln>
        </p:spPr>
      </p:pic>
      <p:pic>
        <p:nvPicPr>
          <p:cNvPr id="50" name="Google Shape;50;p7"/>
          <p:cNvPicPr preferRelativeResize="0"/>
          <p:nvPr/>
        </p:nvPicPr>
        <p:blipFill rotWithShape="1">
          <a:blip r:embed="rId3">
            <a:alphaModFix/>
          </a:blip>
          <a:srcRect r="6542" b="20590"/>
          <a:stretch/>
        </p:blipFill>
        <p:spPr>
          <a:xfrm rot="5400000">
            <a:off x="-1108798" y="1730627"/>
            <a:ext cx="4514273" cy="2322473"/>
          </a:xfrm>
          <a:prstGeom prst="rect">
            <a:avLst/>
          </a:prstGeom>
          <a:noFill/>
          <a:ln>
            <a:noFill/>
          </a:ln>
        </p:spPr>
      </p:pic>
      <p:pic>
        <p:nvPicPr>
          <p:cNvPr id="51" name="Google Shape;51;p7"/>
          <p:cNvPicPr preferRelativeResize="0"/>
          <p:nvPr/>
        </p:nvPicPr>
        <p:blipFill rotWithShape="1">
          <a:blip r:embed="rId2">
            <a:alphaModFix amt="79000"/>
          </a:blip>
          <a:srcRect t="39375" r="34742"/>
          <a:stretch/>
        </p:blipFill>
        <p:spPr>
          <a:xfrm rot="10800000" flipH="1">
            <a:off x="6322301" y="2522175"/>
            <a:ext cx="2821699" cy="2621327"/>
          </a:xfrm>
          <a:prstGeom prst="rect">
            <a:avLst/>
          </a:prstGeom>
          <a:noFill/>
          <a:ln>
            <a:noFill/>
          </a:ln>
        </p:spPr>
      </p:pic>
      <p:pic>
        <p:nvPicPr>
          <p:cNvPr id="52" name="Google Shape;52;p7"/>
          <p:cNvPicPr preferRelativeResize="0"/>
          <p:nvPr/>
        </p:nvPicPr>
        <p:blipFill rotWithShape="1">
          <a:blip r:embed="rId3">
            <a:alphaModFix/>
          </a:blip>
          <a:srcRect t="23471" r="35542" b="17107"/>
          <a:stretch/>
        </p:blipFill>
        <p:spPr>
          <a:xfrm>
            <a:off x="6030425" y="3405625"/>
            <a:ext cx="3113574" cy="1737875"/>
          </a:xfrm>
          <a:prstGeom prst="rect">
            <a:avLst/>
          </a:prstGeom>
          <a:noFill/>
          <a:ln>
            <a:noFill/>
          </a:ln>
        </p:spPr>
      </p:pic>
      <p:sp>
        <p:nvSpPr>
          <p:cNvPr id="53" name="Google Shape;53;p7"/>
          <p:cNvSpPr/>
          <p:nvPr/>
        </p:nvSpPr>
        <p:spPr>
          <a:xfrm>
            <a:off x="546300" y="1223925"/>
            <a:ext cx="80514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txBox="1">
            <a:spLocks noGrp="1"/>
          </p:cNvSpPr>
          <p:nvPr>
            <p:ph type="body" idx="1"/>
          </p:nvPr>
        </p:nvSpPr>
        <p:spPr>
          <a:xfrm>
            <a:off x="2028300" y="1937375"/>
            <a:ext cx="5087400" cy="20907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SzPts val="1600"/>
              <a:buFont typeface="Nunito Light"/>
              <a:buChar char="●"/>
              <a:defRPr/>
            </a:lvl1pPr>
            <a:lvl2pPr marL="914400" lvl="1" indent="-330200" rtl="0">
              <a:lnSpc>
                <a:spcPct val="100000"/>
              </a:lnSpc>
              <a:spcBef>
                <a:spcPts val="0"/>
              </a:spcBef>
              <a:spcAft>
                <a:spcPts val="0"/>
              </a:spcAft>
              <a:buSzPts val="1600"/>
              <a:buFont typeface="Nunito Light"/>
              <a:buChar char="○"/>
              <a:defRPr/>
            </a:lvl2pPr>
            <a:lvl3pPr marL="1371600" lvl="2" indent="-323850" rtl="0">
              <a:lnSpc>
                <a:spcPct val="100000"/>
              </a:lnSpc>
              <a:spcBef>
                <a:spcPts val="1600"/>
              </a:spcBef>
              <a:spcAft>
                <a:spcPts val="0"/>
              </a:spcAft>
              <a:buSzPts val="1500"/>
              <a:buFont typeface="Nunito Light"/>
              <a:buChar char="■"/>
              <a:defRPr/>
            </a:lvl3pPr>
            <a:lvl4pPr marL="1828800" lvl="3" indent="-323850" rtl="0">
              <a:lnSpc>
                <a:spcPct val="100000"/>
              </a:lnSpc>
              <a:spcBef>
                <a:spcPts val="1600"/>
              </a:spcBef>
              <a:spcAft>
                <a:spcPts val="0"/>
              </a:spcAft>
              <a:buSzPts val="1500"/>
              <a:buFont typeface="Nunito Light"/>
              <a:buChar char="●"/>
              <a:defRPr/>
            </a:lvl4pPr>
            <a:lvl5pPr marL="2286000" lvl="4" indent="-323850" rtl="0">
              <a:lnSpc>
                <a:spcPct val="100000"/>
              </a:lnSpc>
              <a:spcBef>
                <a:spcPts val="1600"/>
              </a:spcBef>
              <a:spcAft>
                <a:spcPts val="0"/>
              </a:spcAft>
              <a:buSzPts val="1500"/>
              <a:buFont typeface="Nunito Light"/>
              <a:buChar char="○"/>
              <a:defRPr/>
            </a:lvl5pPr>
            <a:lvl6pPr marL="2743200" lvl="5" indent="-323850" rtl="0">
              <a:lnSpc>
                <a:spcPct val="100000"/>
              </a:lnSpc>
              <a:spcBef>
                <a:spcPts val="1600"/>
              </a:spcBef>
              <a:spcAft>
                <a:spcPts val="0"/>
              </a:spcAft>
              <a:buSzPts val="1500"/>
              <a:buFont typeface="Nunito Light"/>
              <a:buChar char="■"/>
              <a:defRPr/>
            </a:lvl6pPr>
            <a:lvl7pPr marL="3200400" lvl="6" indent="-311150" rtl="0">
              <a:lnSpc>
                <a:spcPct val="100000"/>
              </a:lnSpc>
              <a:spcBef>
                <a:spcPts val="1600"/>
              </a:spcBef>
              <a:spcAft>
                <a:spcPts val="0"/>
              </a:spcAft>
              <a:buSzPts val="1300"/>
              <a:buFont typeface="Nunito Light"/>
              <a:buChar char="●"/>
              <a:defRPr/>
            </a:lvl7pPr>
            <a:lvl8pPr marL="3657600" lvl="7" indent="-311150" rtl="0">
              <a:lnSpc>
                <a:spcPct val="100000"/>
              </a:lnSpc>
              <a:spcBef>
                <a:spcPts val="1600"/>
              </a:spcBef>
              <a:spcAft>
                <a:spcPts val="0"/>
              </a:spcAft>
              <a:buSzPts val="1300"/>
              <a:buFont typeface="Nunito Light"/>
              <a:buChar char="○"/>
              <a:defRPr/>
            </a:lvl8pPr>
            <a:lvl9pPr marL="4114800" lvl="8" indent="-323850" rtl="0">
              <a:lnSpc>
                <a:spcPct val="100000"/>
              </a:lnSpc>
              <a:spcBef>
                <a:spcPts val="1600"/>
              </a:spcBef>
              <a:spcAft>
                <a:spcPts val="1600"/>
              </a:spcAft>
              <a:buSzPts val="1500"/>
              <a:buFont typeface="Nunito Light"/>
              <a:buChar char="■"/>
              <a:defRPr/>
            </a:lvl9pPr>
          </a:lstStyle>
          <a:p>
            <a:endParaRPr/>
          </a:p>
        </p:txBody>
      </p:sp>
      <p:sp>
        <p:nvSpPr>
          <p:cNvPr id="55" name="Google Shape;55;p7"/>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pic>
        <p:nvPicPr>
          <p:cNvPr id="57" name="Google Shape;57;p8"/>
          <p:cNvPicPr preferRelativeResize="0"/>
          <p:nvPr/>
        </p:nvPicPr>
        <p:blipFill rotWithShape="1">
          <a:blip r:embed="rId2">
            <a:alphaModFix amt="79000"/>
          </a:blip>
          <a:srcRect t="39375" r="34742"/>
          <a:stretch/>
        </p:blipFill>
        <p:spPr>
          <a:xfrm rot="10800000">
            <a:off x="1" y="2509202"/>
            <a:ext cx="2821699" cy="2621327"/>
          </a:xfrm>
          <a:prstGeom prst="rect">
            <a:avLst/>
          </a:prstGeom>
          <a:noFill/>
          <a:ln>
            <a:noFill/>
          </a:ln>
        </p:spPr>
      </p:pic>
      <p:pic>
        <p:nvPicPr>
          <p:cNvPr id="58" name="Google Shape;58;p8"/>
          <p:cNvPicPr preferRelativeResize="0"/>
          <p:nvPr/>
        </p:nvPicPr>
        <p:blipFill rotWithShape="1">
          <a:blip r:embed="rId2">
            <a:alphaModFix amt="79000"/>
          </a:blip>
          <a:srcRect t="39375" r="34742"/>
          <a:stretch/>
        </p:blipFill>
        <p:spPr>
          <a:xfrm>
            <a:off x="6322301" y="-12973"/>
            <a:ext cx="2821699" cy="2621327"/>
          </a:xfrm>
          <a:prstGeom prst="rect">
            <a:avLst/>
          </a:prstGeom>
          <a:noFill/>
          <a:ln>
            <a:noFill/>
          </a:ln>
        </p:spPr>
      </p:pic>
      <p:sp>
        <p:nvSpPr>
          <p:cNvPr id="59" name="Google Shape;59;p8"/>
          <p:cNvSpPr txBox="1">
            <a:spLocks noGrp="1"/>
          </p:cNvSpPr>
          <p:nvPr>
            <p:ph type="title"/>
          </p:nvPr>
        </p:nvSpPr>
        <p:spPr>
          <a:xfrm>
            <a:off x="1414650" y="1202250"/>
            <a:ext cx="6314700" cy="2739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60" name="Google Shape;60;p8"/>
          <p:cNvPicPr preferRelativeResize="0"/>
          <p:nvPr/>
        </p:nvPicPr>
        <p:blipFill rotWithShape="1">
          <a:blip r:embed="rId3">
            <a:alphaModFix/>
          </a:blip>
          <a:srcRect r="35542" b="17108"/>
          <a:stretch/>
        </p:blipFill>
        <p:spPr>
          <a:xfrm rot="10800000" flipH="1">
            <a:off x="6030425" y="-12971"/>
            <a:ext cx="3113574" cy="2424250"/>
          </a:xfrm>
          <a:prstGeom prst="rect">
            <a:avLst/>
          </a:prstGeom>
          <a:noFill/>
          <a:ln>
            <a:noFill/>
          </a:ln>
        </p:spPr>
      </p:pic>
      <p:pic>
        <p:nvPicPr>
          <p:cNvPr id="61" name="Google Shape;61;p8"/>
          <p:cNvPicPr preferRelativeResize="0"/>
          <p:nvPr/>
        </p:nvPicPr>
        <p:blipFill rotWithShape="1">
          <a:blip r:embed="rId3">
            <a:alphaModFix/>
          </a:blip>
          <a:srcRect r="6542" b="20590"/>
          <a:stretch/>
        </p:blipFill>
        <p:spPr>
          <a:xfrm rot="5400000">
            <a:off x="-1108798" y="1725129"/>
            <a:ext cx="4514273" cy="232247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pic>
        <p:nvPicPr>
          <p:cNvPr id="63" name="Google Shape;63;p9"/>
          <p:cNvPicPr preferRelativeResize="0"/>
          <p:nvPr/>
        </p:nvPicPr>
        <p:blipFill rotWithShape="1">
          <a:blip r:embed="rId2">
            <a:alphaModFix amt="79000"/>
          </a:blip>
          <a:srcRect t="39375" r="34742"/>
          <a:stretch/>
        </p:blipFill>
        <p:spPr>
          <a:xfrm rot="10800000" flipH="1">
            <a:off x="6322301" y="2522175"/>
            <a:ext cx="2821699" cy="2621327"/>
          </a:xfrm>
          <a:prstGeom prst="rect">
            <a:avLst/>
          </a:prstGeom>
          <a:noFill/>
          <a:ln>
            <a:noFill/>
          </a:ln>
        </p:spPr>
      </p:pic>
      <p:pic>
        <p:nvPicPr>
          <p:cNvPr id="64" name="Google Shape;64;p9"/>
          <p:cNvPicPr preferRelativeResize="0"/>
          <p:nvPr/>
        </p:nvPicPr>
        <p:blipFill rotWithShape="1">
          <a:blip r:embed="rId2">
            <a:alphaModFix amt="79000"/>
          </a:blip>
          <a:srcRect t="39375" r="34742"/>
          <a:stretch/>
        </p:blipFill>
        <p:spPr>
          <a:xfrm flipH="1">
            <a:off x="1" y="0"/>
            <a:ext cx="2821699" cy="2621327"/>
          </a:xfrm>
          <a:prstGeom prst="rect">
            <a:avLst/>
          </a:prstGeom>
          <a:noFill/>
          <a:ln>
            <a:noFill/>
          </a:ln>
        </p:spPr>
      </p:pic>
      <p:sp>
        <p:nvSpPr>
          <p:cNvPr id="65" name="Google Shape;65;p9"/>
          <p:cNvSpPr txBox="1">
            <a:spLocks noGrp="1"/>
          </p:cNvSpPr>
          <p:nvPr>
            <p:ph type="title"/>
          </p:nvPr>
        </p:nvSpPr>
        <p:spPr>
          <a:xfrm>
            <a:off x="1823550" y="925375"/>
            <a:ext cx="5496900" cy="60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9"/>
          <p:cNvSpPr txBox="1">
            <a:spLocks noGrp="1"/>
          </p:cNvSpPr>
          <p:nvPr>
            <p:ph type="subTitle" idx="1"/>
          </p:nvPr>
        </p:nvSpPr>
        <p:spPr>
          <a:xfrm>
            <a:off x="1823625" y="2396075"/>
            <a:ext cx="5496900" cy="113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7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pic>
        <p:nvPicPr>
          <p:cNvPr id="67" name="Google Shape;67;p9"/>
          <p:cNvPicPr preferRelativeResize="0"/>
          <p:nvPr/>
        </p:nvPicPr>
        <p:blipFill rotWithShape="1">
          <a:blip r:embed="rId3">
            <a:alphaModFix/>
          </a:blip>
          <a:srcRect r="6542" b="20590"/>
          <a:stretch/>
        </p:blipFill>
        <p:spPr>
          <a:xfrm rot="5400000" flipH="1">
            <a:off x="-1108798" y="1082927"/>
            <a:ext cx="4514273" cy="2322473"/>
          </a:xfrm>
          <a:prstGeom prst="rect">
            <a:avLst/>
          </a:prstGeom>
          <a:noFill/>
          <a:ln>
            <a:noFill/>
          </a:ln>
        </p:spPr>
      </p:pic>
      <p:pic>
        <p:nvPicPr>
          <p:cNvPr id="68" name="Google Shape;68;p9"/>
          <p:cNvPicPr preferRelativeResize="0"/>
          <p:nvPr/>
        </p:nvPicPr>
        <p:blipFill rotWithShape="1">
          <a:blip r:embed="rId3">
            <a:alphaModFix/>
          </a:blip>
          <a:srcRect r="35542" b="17108"/>
          <a:stretch/>
        </p:blipFill>
        <p:spPr>
          <a:xfrm>
            <a:off x="6030425" y="2719250"/>
            <a:ext cx="3113574" cy="24242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9"/>
        <p:cNvGrpSpPr/>
        <p:nvPr/>
      </p:nvGrpSpPr>
      <p:grpSpPr>
        <a:xfrm>
          <a:off x="0" y="0"/>
          <a:ext cx="0" cy="0"/>
          <a:chOff x="0" y="0"/>
          <a:chExt cx="0" cy="0"/>
        </a:xfrm>
      </p:grpSpPr>
      <p:sp>
        <p:nvSpPr>
          <p:cNvPr id="70" name="Google Shape;70;p10"/>
          <p:cNvSpPr txBox="1">
            <a:spLocks noGrp="1"/>
          </p:cNvSpPr>
          <p:nvPr>
            <p:ph type="title"/>
          </p:nvPr>
        </p:nvSpPr>
        <p:spPr>
          <a:xfrm>
            <a:off x="4476100" y="539500"/>
            <a:ext cx="3954900" cy="1365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71" name="Google Shape;71;p10"/>
          <p:cNvPicPr preferRelativeResize="0"/>
          <p:nvPr/>
        </p:nvPicPr>
        <p:blipFill rotWithShape="1">
          <a:blip r:embed="rId2">
            <a:alphaModFix/>
          </a:blip>
          <a:srcRect r="35542" b="17108"/>
          <a:stretch/>
        </p:blipFill>
        <p:spPr>
          <a:xfrm>
            <a:off x="6030425" y="2728775"/>
            <a:ext cx="3113574" cy="2424250"/>
          </a:xfrm>
          <a:prstGeom prst="rect">
            <a:avLst/>
          </a:prstGeom>
          <a:noFill/>
          <a:ln>
            <a:noFill/>
          </a:ln>
        </p:spPr>
      </p:pic>
      <p:pic>
        <p:nvPicPr>
          <p:cNvPr id="72" name="Google Shape;72;p10"/>
          <p:cNvPicPr preferRelativeResize="0"/>
          <p:nvPr/>
        </p:nvPicPr>
        <p:blipFill rotWithShape="1">
          <a:blip r:embed="rId2">
            <a:alphaModFix/>
          </a:blip>
          <a:srcRect r="6542" b="20590"/>
          <a:stretch/>
        </p:blipFill>
        <p:spPr>
          <a:xfrm rot="5400000" flipH="1">
            <a:off x="-1108798" y="1082927"/>
            <a:ext cx="4514273" cy="232247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3"/>
        <p:cNvGrpSpPr/>
        <p:nvPr/>
      </p:nvGrpSpPr>
      <p:grpSpPr>
        <a:xfrm>
          <a:off x="0" y="0"/>
          <a:ext cx="0" cy="0"/>
          <a:chOff x="0" y="0"/>
          <a:chExt cx="0" cy="0"/>
        </a:xfrm>
      </p:grpSpPr>
      <p:pic>
        <p:nvPicPr>
          <p:cNvPr id="74" name="Google Shape;74;p11"/>
          <p:cNvPicPr preferRelativeResize="0"/>
          <p:nvPr/>
        </p:nvPicPr>
        <p:blipFill rotWithShape="1">
          <a:blip r:embed="rId2">
            <a:alphaModFix amt="79000"/>
          </a:blip>
          <a:srcRect t="39375" r="34742"/>
          <a:stretch/>
        </p:blipFill>
        <p:spPr>
          <a:xfrm flipH="1">
            <a:off x="12901" y="2"/>
            <a:ext cx="2821699" cy="2621327"/>
          </a:xfrm>
          <a:prstGeom prst="rect">
            <a:avLst/>
          </a:prstGeom>
          <a:noFill/>
          <a:ln>
            <a:noFill/>
          </a:ln>
        </p:spPr>
      </p:pic>
      <p:pic>
        <p:nvPicPr>
          <p:cNvPr id="75" name="Google Shape;75;p11"/>
          <p:cNvPicPr preferRelativeResize="0"/>
          <p:nvPr/>
        </p:nvPicPr>
        <p:blipFill rotWithShape="1">
          <a:blip r:embed="rId2">
            <a:alphaModFix amt="79000"/>
          </a:blip>
          <a:srcRect t="39375" r="34742"/>
          <a:stretch/>
        </p:blipFill>
        <p:spPr>
          <a:xfrm>
            <a:off x="6309401" y="2"/>
            <a:ext cx="2821699" cy="2621327"/>
          </a:xfrm>
          <a:prstGeom prst="rect">
            <a:avLst/>
          </a:prstGeom>
          <a:noFill/>
          <a:ln>
            <a:noFill/>
          </a:ln>
        </p:spPr>
      </p:pic>
      <p:sp>
        <p:nvSpPr>
          <p:cNvPr id="76" name="Google Shape;76;p11"/>
          <p:cNvSpPr txBox="1">
            <a:spLocks noGrp="1"/>
          </p:cNvSpPr>
          <p:nvPr>
            <p:ph type="title" hasCustomPrompt="1"/>
          </p:nvPr>
        </p:nvSpPr>
        <p:spPr>
          <a:xfrm>
            <a:off x="998550" y="1614770"/>
            <a:ext cx="7146900" cy="1134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7" name="Google Shape;77;p11"/>
          <p:cNvSpPr txBox="1">
            <a:spLocks noGrp="1"/>
          </p:cNvSpPr>
          <p:nvPr>
            <p:ph type="subTitle" idx="1"/>
          </p:nvPr>
        </p:nvSpPr>
        <p:spPr>
          <a:xfrm>
            <a:off x="2327550" y="3664780"/>
            <a:ext cx="4488900" cy="49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78" name="Google Shape;78;p11"/>
          <p:cNvPicPr preferRelativeResize="0"/>
          <p:nvPr/>
        </p:nvPicPr>
        <p:blipFill rotWithShape="1">
          <a:blip r:embed="rId3">
            <a:alphaModFix/>
          </a:blip>
          <a:srcRect r="6542" b="20590"/>
          <a:stretch/>
        </p:blipFill>
        <p:spPr>
          <a:xfrm rot="-5400000">
            <a:off x="5725627" y="1076852"/>
            <a:ext cx="4514273" cy="2322474"/>
          </a:xfrm>
          <a:prstGeom prst="rect">
            <a:avLst/>
          </a:prstGeom>
          <a:noFill/>
          <a:ln>
            <a:noFill/>
          </a:ln>
        </p:spPr>
      </p:pic>
      <p:pic>
        <p:nvPicPr>
          <p:cNvPr id="79" name="Google Shape;79;p11"/>
          <p:cNvPicPr preferRelativeResize="0"/>
          <p:nvPr/>
        </p:nvPicPr>
        <p:blipFill rotWithShape="1">
          <a:blip r:embed="rId3">
            <a:alphaModFix/>
          </a:blip>
          <a:srcRect r="6542" b="20590"/>
          <a:stretch/>
        </p:blipFill>
        <p:spPr>
          <a:xfrm rot="5400000" flipH="1">
            <a:off x="-1095898" y="1076852"/>
            <a:ext cx="4514273" cy="232247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7750" y="539496"/>
            <a:ext cx="7708500" cy="457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2"/>
              </a:buClr>
              <a:buSzPts val="3500"/>
              <a:buFont typeface="Dosis"/>
              <a:buNone/>
              <a:defRPr sz="3500" b="1">
                <a:solidFill>
                  <a:schemeClr val="dk2"/>
                </a:solidFill>
                <a:latin typeface="Dosis"/>
                <a:ea typeface="Dosis"/>
                <a:cs typeface="Dosis"/>
                <a:sym typeface="Dosis"/>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692700" y="1351875"/>
            <a:ext cx="7711800" cy="32475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lt1"/>
              </a:buClr>
              <a:buSzPts val="1500"/>
              <a:buFont typeface="Quicksand Medium"/>
              <a:buChar char="●"/>
              <a:defRPr sz="1500">
                <a:solidFill>
                  <a:schemeClr val="lt1"/>
                </a:solidFill>
                <a:latin typeface="Quicksand Medium"/>
                <a:ea typeface="Quicksand Medium"/>
                <a:cs typeface="Quicksand Medium"/>
                <a:sym typeface="Quicksand Medium"/>
              </a:defRPr>
            </a:lvl1pPr>
            <a:lvl2pPr marL="914400" lvl="1" indent="-323850">
              <a:lnSpc>
                <a:spcPct val="100000"/>
              </a:lnSpc>
              <a:spcBef>
                <a:spcPts val="0"/>
              </a:spcBef>
              <a:spcAft>
                <a:spcPts val="0"/>
              </a:spcAft>
              <a:buClr>
                <a:schemeClr val="lt1"/>
              </a:buClr>
              <a:buSzPts val="1500"/>
              <a:buFont typeface="Quicksand Medium"/>
              <a:buChar char="○"/>
              <a:defRPr sz="1500">
                <a:solidFill>
                  <a:schemeClr val="lt1"/>
                </a:solidFill>
                <a:latin typeface="Quicksand Medium"/>
                <a:ea typeface="Quicksand Medium"/>
                <a:cs typeface="Quicksand Medium"/>
                <a:sym typeface="Quicksand Medium"/>
              </a:defRPr>
            </a:lvl2pPr>
            <a:lvl3pPr marL="1371600" lvl="2" indent="-323850">
              <a:lnSpc>
                <a:spcPct val="100000"/>
              </a:lnSpc>
              <a:spcBef>
                <a:spcPts val="0"/>
              </a:spcBef>
              <a:spcAft>
                <a:spcPts val="0"/>
              </a:spcAft>
              <a:buClr>
                <a:schemeClr val="lt1"/>
              </a:buClr>
              <a:buSzPts val="1500"/>
              <a:buFont typeface="Quicksand Medium"/>
              <a:buChar char="■"/>
              <a:defRPr sz="1500">
                <a:solidFill>
                  <a:schemeClr val="lt1"/>
                </a:solidFill>
                <a:latin typeface="Quicksand Medium"/>
                <a:ea typeface="Quicksand Medium"/>
                <a:cs typeface="Quicksand Medium"/>
                <a:sym typeface="Quicksand Medium"/>
              </a:defRPr>
            </a:lvl3pPr>
            <a:lvl4pPr marL="1828800" lvl="3" indent="-323850">
              <a:lnSpc>
                <a:spcPct val="100000"/>
              </a:lnSpc>
              <a:spcBef>
                <a:spcPts val="0"/>
              </a:spcBef>
              <a:spcAft>
                <a:spcPts val="0"/>
              </a:spcAft>
              <a:buClr>
                <a:schemeClr val="lt1"/>
              </a:buClr>
              <a:buSzPts val="1500"/>
              <a:buFont typeface="Quicksand Medium"/>
              <a:buChar char="●"/>
              <a:defRPr sz="1500">
                <a:solidFill>
                  <a:schemeClr val="lt1"/>
                </a:solidFill>
                <a:latin typeface="Quicksand Medium"/>
                <a:ea typeface="Quicksand Medium"/>
                <a:cs typeface="Quicksand Medium"/>
                <a:sym typeface="Quicksand Medium"/>
              </a:defRPr>
            </a:lvl4pPr>
            <a:lvl5pPr marL="2286000" lvl="4" indent="-323850">
              <a:lnSpc>
                <a:spcPct val="100000"/>
              </a:lnSpc>
              <a:spcBef>
                <a:spcPts val="0"/>
              </a:spcBef>
              <a:spcAft>
                <a:spcPts val="0"/>
              </a:spcAft>
              <a:buClr>
                <a:schemeClr val="lt1"/>
              </a:buClr>
              <a:buSzPts val="1500"/>
              <a:buFont typeface="Quicksand Medium"/>
              <a:buChar char="○"/>
              <a:defRPr sz="1500">
                <a:solidFill>
                  <a:schemeClr val="lt1"/>
                </a:solidFill>
                <a:latin typeface="Quicksand Medium"/>
                <a:ea typeface="Quicksand Medium"/>
                <a:cs typeface="Quicksand Medium"/>
                <a:sym typeface="Quicksand Medium"/>
              </a:defRPr>
            </a:lvl5pPr>
            <a:lvl6pPr marL="2743200" lvl="5" indent="-323850">
              <a:lnSpc>
                <a:spcPct val="100000"/>
              </a:lnSpc>
              <a:spcBef>
                <a:spcPts val="0"/>
              </a:spcBef>
              <a:spcAft>
                <a:spcPts val="0"/>
              </a:spcAft>
              <a:buClr>
                <a:schemeClr val="lt1"/>
              </a:buClr>
              <a:buSzPts val="1500"/>
              <a:buFont typeface="Quicksand Medium"/>
              <a:buChar char="■"/>
              <a:defRPr sz="1500">
                <a:solidFill>
                  <a:schemeClr val="lt1"/>
                </a:solidFill>
                <a:latin typeface="Quicksand Medium"/>
                <a:ea typeface="Quicksand Medium"/>
                <a:cs typeface="Quicksand Medium"/>
                <a:sym typeface="Quicksand Medium"/>
              </a:defRPr>
            </a:lvl6pPr>
            <a:lvl7pPr marL="3200400" lvl="6" indent="-323850">
              <a:lnSpc>
                <a:spcPct val="100000"/>
              </a:lnSpc>
              <a:spcBef>
                <a:spcPts val="0"/>
              </a:spcBef>
              <a:spcAft>
                <a:spcPts val="0"/>
              </a:spcAft>
              <a:buClr>
                <a:schemeClr val="lt1"/>
              </a:buClr>
              <a:buSzPts val="1500"/>
              <a:buFont typeface="Quicksand Medium"/>
              <a:buChar char="●"/>
              <a:defRPr sz="1500">
                <a:solidFill>
                  <a:schemeClr val="lt1"/>
                </a:solidFill>
                <a:latin typeface="Quicksand Medium"/>
                <a:ea typeface="Quicksand Medium"/>
                <a:cs typeface="Quicksand Medium"/>
                <a:sym typeface="Quicksand Medium"/>
              </a:defRPr>
            </a:lvl7pPr>
            <a:lvl8pPr marL="3657600" lvl="7" indent="-323850">
              <a:lnSpc>
                <a:spcPct val="100000"/>
              </a:lnSpc>
              <a:spcBef>
                <a:spcPts val="0"/>
              </a:spcBef>
              <a:spcAft>
                <a:spcPts val="0"/>
              </a:spcAft>
              <a:buClr>
                <a:schemeClr val="lt1"/>
              </a:buClr>
              <a:buSzPts val="1500"/>
              <a:buFont typeface="Quicksand Medium"/>
              <a:buChar char="○"/>
              <a:defRPr sz="1500">
                <a:solidFill>
                  <a:schemeClr val="lt1"/>
                </a:solidFill>
                <a:latin typeface="Quicksand Medium"/>
                <a:ea typeface="Quicksand Medium"/>
                <a:cs typeface="Quicksand Medium"/>
                <a:sym typeface="Quicksand Medium"/>
              </a:defRPr>
            </a:lvl8pPr>
            <a:lvl9pPr marL="4114800" lvl="8" indent="-323850">
              <a:lnSpc>
                <a:spcPct val="100000"/>
              </a:lnSpc>
              <a:spcBef>
                <a:spcPts val="0"/>
              </a:spcBef>
              <a:spcAft>
                <a:spcPts val="0"/>
              </a:spcAft>
              <a:buClr>
                <a:schemeClr val="lt1"/>
              </a:buClr>
              <a:buSzPts val="1500"/>
              <a:buFont typeface="Quicksand Medium"/>
              <a:buChar char="■"/>
              <a:defRPr sz="1500">
                <a:solidFill>
                  <a:schemeClr val="lt1"/>
                </a:solidFill>
                <a:latin typeface="Quicksand Medium"/>
                <a:ea typeface="Quicksand Medium"/>
                <a:cs typeface="Quicksand Medium"/>
                <a:sym typeface="Quicksand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7" r:id="rId28"/>
    <p:sldLayoutId id="2147483678" r:id="rId2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2"/>
        <p:cNvGrpSpPr/>
        <p:nvPr/>
      </p:nvGrpSpPr>
      <p:grpSpPr>
        <a:xfrm>
          <a:off x="0" y="0"/>
          <a:ext cx="0" cy="0"/>
          <a:chOff x="0" y="0"/>
          <a:chExt cx="0" cy="0"/>
        </a:xfrm>
      </p:grpSpPr>
      <p:sp>
        <p:nvSpPr>
          <p:cNvPr id="283" name="Google Shape;2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4" name="Google Shape;2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0.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6"/>
          <p:cNvSpPr/>
          <p:nvPr/>
        </p:nvSpPr>
        <p:spPr>
          <a:xfrm>
            <a:off x="1216500" y="999570"/>
            <a:ext cx="6711000" cy="25131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6"/>
          <p:cNvSpPr/>
          <p:nvPr/>
        </p:nvSpPr>
        <p:spPr>
          <a:xfrm>
            <a:off x="1216500" y="3682730"/>
            <a:ext cx="67110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294" name="Google Shape;294;p36"/>
          <p:cNvSpPr txBox="1">
            <a:spLocks noGrp="1"/>
          </p:cNvSpPr>
          <p:nvPr>
            <p:ph type="ctrTitle"/>
          </p:nvPr>
        </p:nvSpPr>
        <p:spPr>
          <a:xfrm>
            <a:off x="874643" y="725557"/>
            <a:ext cx="7424531" cy="295717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br>
              <a:rPr lang="en-US" sz="3200" b="0">
                <a:solidFill>
                  <a:schemeClr val="dk2"/>
                </a:solidFill>
              </a:rPr>
            </a:br>
            <a:r>
              <a:rPr lang="en-US" sz="5500" b="0"/>
              <a:t>DESIGN YOUR HAIR </a:t>
            </a:r>
            <a:br>
              <a:rPr lang="en-US" sz="5500" b="0"/>
            </a:br>
            <a:r>
              <a:rPr lang="en-US" sz="5500" b="0"/>
              <a:t>BY TEXT AND </a:t>
            </a:r>
            <a:br>
              <a:rPr lang="en-US" sz="5500" b="0"/>
            </a:br>
            <a:r>
              <a:rPr lang="en-US" sz="5500" b="0"/>
              <a:t>REFERENCE IMAGE</a:t>
            </a:r>
          </a:p>
        </p:txBody>
      </p:sp>
      <p:sp>
        <p:nvSpPr>
          <p:cNvPr id="295" name="Google Shape;295;p36"/>
          <p:cNvSpPr txBox="1">
            <a:spLocks noGrp="1"/>
          </p:cNvSpPr>
          <p:nvPr>
            <p:ph type="subTitle" idx="1"/>
          </p:nvPr>
        </p:nvSpPr>
        <p:spPr>
          <a:xfrm>
            <a:off x="1216499" y="3804680"/>
            <a:ext cx="6710999"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CS338.M21.KHCL – GV : LÊ MINH HƯNG</a:t>
            </a:r>
            <a:endParaRPr sz="1800" dirty="0"/>
          </a:p>
        </p:txBody>
      </p:sp>
      <p:sp>
        <p:nvSpPr>
          <p:cNvPr id="6" name="Google Shape;295;p36">
            <a:extLst>
              <a:ext uri="{FF2B5EF4-FFF2-40B4-BE49-F238E27FC236}">
                <a16:creationId xmlns:a16="http://schemas.microsoft.com/office/drawing/2014/main" id="{C1456D8E-21A0-5740-D8B7-79B3EA8537D2}"/>
              </a:ext>
            </a:extLst>
          </p:cNvPr>
          <p:cNvSpPr txBox="1">
            <a:spLocks/>
          </p:cNvSpPr>
          <p:nvPr/>
        </p:nvSpPr>
        <p:spPr>
          <a:xfrm>
            <a:off x="1216499" y="4462389"/>
            <a:ext cx="6710999" cy="60959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1pPr>
            <a:lvl2pPr marL="914400" marR="0" lvl="1" indent="-323850" algn="ctr" rtl="0">
              <a:lnSpc>
                <a:spcPct val="100000"/>
              </a:lnSpc>
              <a:spcBef>
                <a:spcPts val="0"/>
              </a:spcBef>
              <a:spcAft>
                <a:spcPts val="0"/>
              </a:spcAft>
              <a:buClr>
                <a:schemeClr val="lt1"/>
              </a:buClr>
              <a:buSzPts val="1800"/>
              <a:buFont typeface="Quicksand Medium"/>
              <a:buNone/>
              <a:defRPr sz="1800" b="0" i="0" u="none" strike="noStrike" cap="none">
                <a:solidFill>
                  <a:schemeClr val="lt1"/>
                </a:solidFill>
                <a:latin typeface="Quicksand Medium"/>
                <a:ea typeface="Quicksand Medium"/>
                <a:cs typeface="Quicksand Medium"/>
                <a:sym typeface="Quicksand Medium"/>
              </a:defRPr>
            </a:lvl2pPr>
            <a:lvl3pPr marL="1371600" marR="0" lvl="2" indent="-323850" algn="ctr" rtl="0">
              <a:lnSpc>
                <a:spcPct val="100000"/>
              </a:lnSpc>
              <a:spcBef>
                <a:spcPts val="0"/>
              </a:spcBef>
              <a:spcAft>
                <a:spcPts val="0"/>
              </a:spcAft>
              <a:buClr>
                <a:schemeClr val="lt1"/>
              </a:buClr>
              <a:buSzPts val="1800"/>
              <a:buFont typeface="Quicksand Medium"/>
              <a:buNone/>
              <a:defRPr sz="1800" b="0" i="0" u="none" strike="noStrike" cap="none">
                <a:solidFill>
                  <a:schemeClr val="lt1"/>
                </a:solidFill>
                <a:latin typeface="Quicksand Medium"/>
                <a:ea typeface="Quicksand Medium"/>
                <a:cs typeface="Quicksand Medium"/>
                <a:sym typeface="Quicksand Medium"/>
              </a:defRPr>
            </a:lvl3pPr>
            <a:lvl4pPr marL="1828800" marR="0" lvl="3" indent="-323850" algn="ctr" rtl="0">
              <a:lnSpc>
                <a:spcPct val="100000"/>
              </a:lnSpc>
              <a:spcBef>
                <a:spcPts val="0"/>
              </a:spcBef>
              <a:spcAft>
                <a:spcPts val="0"/>
              </a:spcAft>
              <a:buClr>
                <a:schemeClr val="lt1"/>
              </a:buClr>
              <a:buSzPts val="1800"/>
              <a:buFont typeface="Quicksand Medium"/>
              <a:buNone/>
              <a:defRPr sz="1800" b="0" i="0" u="none" strike="noStrike" cap="none">
                <a:solidFill>
                  <a:schemeClr val="lt1"/>
                </a:solidFill>
                <a:latin typeface="Quicksand Medium"/>
                <a:ea typeface="Quicksand Medium"/>
                <a:cs typeface="Quicksand Medium"/>
                <a:sym typeface="Quicksand Medium"/>
              </a:defRPr>
            </a:lvl4pPr>
            <a:lvl5pPr marL="2286000" marR="0" lvl="4" indent="-323850" algn="ctr" rtl="0">
              <a:lnSpc>
                <a:spcPct val="100000"/>
              </a:lnSpc>
              <a:spcBef>
                <a:spcPts val="0"/>
              </a:spcBef>
              <a:spcAft>
                <a:spcPts val="0"/>
              </a:spcAft>
              <a:buClr>
                <a:schemeClr val="lt1"/>
              </a:buClr>
              <a:buSzPts val="1800"/>
              <a:buFont typeface="Quicksand Medium"/>
              <a:buNone/>
              <a:defRPr sz="1800" b="0" i="0" u="none" strike="noStrike" cap="none">
                <a:solidFill>
                  <a:schemeClr val="lt1"/>
                </a:solidFill>
                <a:latin typeface="Quicksand Medium"/>
                <a:ea typeface="Quicksand Medium"/>
                <a:cs typeface="Quicksand Medium"/>
                <a:sym typeface="Quicksand Medium"/>
              </a:defRPr>
            </a:lvl5pPr>
            <a:lvl6pPr marL="2743200" marR="0" lvl="5" indent="-323850" algn="ctr" rtl="0">
              <a:lnSpc>
                <a:spcPct val="100000"/>
              </a:lnSpc>
              <a:spcBef>
                <a:spcPts val="0"/>
              </a:spcBef>
              <a:spcAft>
                <a:spcPts val="0"/>
              </a:spcAft>
              <a:buClr>
                <a:schemeClr val="lt1"/>
              </a:buClr>
              <a:buSzPts val="1800"/>
              <a:buFont typeface="Quicksand Medium"/>
              <a:buNone/>
              <a:defRPr sz="1800" b="0" i="0" u="none" strike="noStrike" cap="none">
                <a:solidFill>
                  <a:schemeClr val="lt1"/>
                </a:solidFill>
                <a:latin typeface="Quicksand Medium"/>
                <a:ea typeface="Quicksand Medium"/>
                <a:cs typeface="Quicksand Medium"/>
                <a:sym typeface="Quicksand Medium"/>
              </a:defRPr>
            </a:lvl6pPr>
            <a:lvl7pPr marL="3200400" marR="0" lvl="6" indent="-323850" algn="ctr" rtl="0">
              <a:lnSpc>
                <a:spcPct val="100000"/>
              </a:lnSpc>
              <a:spcBef>
                <a:spcPts val="0"/>
              </a:spcBef>
              <a:spcAft>
                <a:spcPts val="0"/>
              </a:spcAft>
              <a:buClr>
                <a:schemeClr val="lt1"/>
              </a:buClr>
              <a:buSzPts val="1800"/>
              <a:buFont typeface="Quicksand Medium"/>
              <a:buNone/>
              <a:defRPr sz="1800" b="0" i="0" u="none" strike="noStrike" cap="none">
                <a:solidFill>
                  <a:schemeClr val="lt1"/>
                </a:solidFill>
                <a:latin typeface="Quicksand Medium"/>
                <a:ea typeface="Quicksand Medium"/>
                <a:cs typeface="Quicksand Medium"/>
                <a:sym typeface="Quicksand Medium"/>
              </a:defRPr>
            </a:lvl7pPr>
            <a:lvl8pPr marL="3657600" marR="0" lvl="7" indent="-323850" algn="ctr" rtl="0">
              <a:lnSpc>
                <a:spcPct val="100000"/>
              </a:lnSpc>
              <a:spcBef>
                <a:spcPts val="0"/>
              </a:spcBef>
              <a:spcAft>
                <a:spcPts val="0"/>
              </a:spcAft>
              <a:buClr>
                <a:schemeClr val="lt1"/>
              </a:buClr>
              <a:buSzPts val="1800"/>
              <a:buFont typeface="Quicksand Medium"/>
              <a:buNone/>
              <a:defRPr sz="1800" b="0" i="0" u="none" strike="noStrike" cap="none">
                <a:solidFill>
                  <a:schemeClr val="lt1"/>
                </a:solidFill>
                <a:latin typeface="Quicksand Medium"/>
                <a:ea typeface="Quicksand Medium"/>
                <a:cs typeface="Quicksand Medium"/>
                <a:sym typeface="Quicksand Medium"/>
              </a:defRPr>
            </a:lvl8pPr>
            <a:lvl9pPr marL="4114800" marR="0" lvl="8" indent="-323850" algn="ctr" rtl="0">
              <a:lnSpc>
                <a:spcPct val="100000"/>
              </a:lnSpc>
              <a:spcBef>
                <a:spcPts val="0"/>
              </a:spcBef>
              <a:spcAft>
                <a:spcPts val="0"/>
              </a:spcAft>
              <a:buClr>
                <a:schemeClr val="lt1"/>
              </a:buClr>
              <a:buSzPts val="1800"/>
              <a:buFont typeface="Quicksand Medium"/>
              <a:buNone/>
              <a:defRPr sz="1800" b="0" i="0" u="none" strike="noStrike" cap="none">
                <a:solidFill>
                  <a:schemeClr val="lt1"/>
                </a:solidFill>
                <a:latin typeface="Quicksand Medium"/>
                <a:ea typeface="Quicksand Medium"/>
                <a:cs typeface="Quicksand Medium"/>
                <a:sym typeface="Quicksand Medium"/>
              </a:defRPr>
            </a:lvl9pPr>
          </a:lstStyle>
          <a:p>
            <a:pPr marL="0" indent="0"/>
            <a:r>
              <a:rPr lang="vi-VN" dirty="0"/>
              <a:t>NHÓM THỰC HIỆN : TRƯƠNG </a:t>
            </a:r>
            <a:r>
              <a:rPr lang="en-US" dirty="0"/>
              <a:t>ĐÌNH ĐỨC TRÍ</a:t>
            </a:r>
            <a:r>
              <a:rPr lang="vi-VN" dirty="0"/>
              <a:t> -1952</a:t>
            </a:r>
            <a:r>
              <a:rPr lang="en-US" dirty="0"/>
              <a:t>2395</a:t>
            </a:r>
            <a:endParaRPr lang="vi-VN" dirty="0"/>
          </a:p>
          <a:p>
            <a:pPr marL="0" indent="0"/>
            <a:r>
              <a:rPr lang="vi-VN" dirty="0"/>
              <a:t>	               NGUYỄN QUAN HUY-1952</a:t>
            </a:r>
            <a:r>
              <a:rPr lang="en-US" dirty="0"/>
              <a:t>1622</a:t>
            </a:r>
            <a:endParaRPr lang="vi-VN" dirty="0"/>
          </a:p>
          <a:p>
            <a:pPr marL="0" indent="0"/>
            <a:r>
              <a:rPr lang="vi-VN" dirty="0"/>
              <a:t>                                 </a:t>
            </a:r>
            <a:r>
              <a:rPr lang="en-US" dirty="0"/>
              <a:t>TRẦN TRUNG TÍN </a:t>
            </a:r>
            <a:r>
              <a:rPr lang="vi-VN" dirty="0"/>
              <a:t>-1952</a:t>
            </a:r>
            <a:r>
              <a:rPr lang="en-US" dirty="0"/>
              <a:t>2351</a:t>
            </a:r>
            <a:endParaRPr lang="vi-V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42"/>
          <p:cNvSpPr/>
          <p:nvPr/>
        </p:nvSpPr>
        <p:spPr>
          <a:xfrm>
            <a:off x="546300" y="463300"/>
            <a:ext cx="80514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2"/>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PHƯƠNG PHÁP GIẢI QUYẾT</a:t>
            </a:r>
          </a:p>
        </p:txBody>
      </p:sp>
      <p:sp>
        <p:nvSpPr>
          <p:cNvPr id="3" name="Text Placeholder 2">
            <a:extLst>
              <a:ext uri="{FF2B5EF4-FFF2-40B4-BE49-F238E27FC236}">
                <a16:creationId xmlns:a16="http://schemas.microsoft.com/office/drawing/2014/main" id="{9632DFF4-509E-F8BF-E6DF-0822B8B820F8}"/>
              </a:ext>
            </a:extLst>
          </p:cNvPr>
          <p:cNvSpPr>
            <a:spLocks noGrp="1"/>
          </p:cNvSpPr>
          <p:nvPr>
            <p:ph type="body" idx="1"/>
          </p:nvPr>
        </p:nvSpPr>
        <p:spPr>
          <a:xfrm>
            <a:off x="546300" y="1349299"/>
            <a:ext cx="8051400" cy="1661530"/>
          </a:xfrm>
        </p:spPr>
        <p:txBody>
          <a:bodyPr/>
          <a:lstStyle/>
          <a:p>
            <a:r>
              <a:rPr lang="vi-VN"/>
              <a:t>Từ sự phát triển của CS . Gần đây, Style-Clip đã đạt được kết quả đáng kinh ngạc khi chỉnh sửa hình ảnh bằng cách tận dụng khả năng biểu diễn văn bản hình ảnh của CLIP.</a:t>
            </a:r>
          </a:p>
        </p:txBody>
      </p:sp>
      <p:sp>
        <p:nvSpPr>
          <p:cNvPr id="7" name="Text Placeholder 2">
            <a:extLst>
              <a:ext uri="{FF2B5EF4-FFF2-40B4-BE49-F238E27FC236}">
                <a16:creationId xmlns:a16="http://schemas.microsoft.com/office/drawing/2014/main" id="{D53882E6-4362-CC27-D867-A0AF0F59A4A1}"/>
              </a:ext>
            </a:extLst>
          </p:cNvPr>
          <p:cNvSpPr txBox="1">
            <a:spLocks/>
          </p:cNvSpPr>
          <p:nvPr/>
        </p:nvSpPr>
        <p:spPr>
          <a:xfrm>
            <a:off x="546300" y="2145257"/>
            <a:ext cx="8051400" cy="174682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600"/>
              <a:buFont typeface="Nunito Light"/>
              <a:buChar char="●"/>
              <a:defRPr sz="1500" b="0" i="0" u="none" strike="noStrike" cap="none">
                <a:solidFill>
                  <a:schemeClr val="lt1"/>
                </a:solidFill>
                <a:latin typeface="Quicksand Medium"/>
                <a:ea typeface="Quicksand Medium"/>
                <a:cs typeface="Quicksand Medium"/>
                <a:sym typeface="Quicksand Medium"/>
              </a:defRPr>
            </a:lvl1pPr>
            <a:lvl2pPr marL="914400" marR="0" lvl="1" indent="-330200" algn="l" rtl="0">
              <a:lnSpc>
                <a:spcPct val="100000"/>
              </a:lnSpc>
              <a:spcBef>
                <a:spcPts val="0"/>
              </a:spcBef>
              <a:spcAft>
                <a:spcPts val="0"/>
              </a:spcAft>
              <a:buClr>
                <a:schemeClr val="lt1"/>
              </a:buClr>
              <a:buSzPts val="1600"/>
              <a:buFont typeface="Nunito Light"/>
              <a:buChar char="○"/>
              <a:defRPr sz="1500" b="0" i="0" u="none" strike="noStrike" cap="none">
                <a:solidFill>
                  <a:schemeClr val="lt1"/>
                </a:solidFill>
                <a:latin typeface="Quicksand Medium"/>
                <a:ea typeface="Quicksand Medium"/>
                <a:cs typeface="Quicksand Medium"/>
                <a:sym typeface="Quicksand Medium"/>
              </a:defRPr>
            </a:lvl2pPr>
            <a:lvl3pPr marL="1371600" marR="0" lvl="2"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3pPr>
            <a:lvl4pPr marL="1828800" marR="0" lvl="3"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4pPr>
            <a:lvl5pPr marL="2286000" marR="0" lvl="4"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5pPr>
            <a:lvl6pPr marL="2743200" marR="0" lvl="5"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6pPr>
            <a:lvl7pPr marL="3200400" marR="0" lvl="6" indent="-311150" algn="l" rtl="0">
              <a:lnSpc>
                <a:spcPct val="100000"/>
              </a:lnSpc>
              <a:spcBef>
                <a:spcPts val="1600"/>
              </a:spcBef>
              <a:spcAft>
                <a:spcPts val="0"/>
              </a:spcAft>
              <a:buClr>
                <a:schemeClr val="lt1"/>
              </a:buClr>
              <a:buSzPts val="1300"/>
              <a:buFont typeface="Nunito Light"/>
              <a:buChar char="●"/>
              <a:defRPr sz="1500" b="0" i="0" u="none" strike="noStrike" cap="none">
                <a:solidFill>
                  <a:schemeClr val="lt1"/>
                </a:solidFill>
                <a:latin typeface="Quicksand Medium"/>
                <a:ea typeface="Quicksand Medium"/>
                <a:cs typeface="Quicksand Medium"/>
                <a:sym typeface="Quicksand Medium"/>
              </a:defRPr>
            </a:lvl7pPr>
            <a:lvl8pPr marL="3657600" marR="0" lvl="7" indent="-311150" algn="l" rtl="0">
              <a:lnSpc>
                <a:spcPct val="100000"/>
              </a:lnSpc>
              <a:spcBef>
                <a:spcPts val="1600"/>
              </a:spcBef>
              <a:spcAft>
                <a:spcPts val="0"/>
              </a:spcAft>
              <a:buClr>
                <a:schemeClr val="lt1"/>
              </a:buClr>
              <a:buSzPts val="1300"/>
              <a:buFont typeface="Nunito Light"/>
              <a:buChar char="○"/>
              <a:defRPr sz="1500" b="0" i="0" u="none" strike="noStrike" cap="none">
                <a:solidFill>
                  <a:schemeClr val="lt1"/>
                </a:solidFill>
                <a:latin typeface="Quicksand Medium"/>
                <a:ea typeface="Quicksand Medium"/>
                <a:cs typeface="Quicksand Medium"/>
                <a:sym typeface="Quicksand Medium"/>
              </a:defRPr>
            </a:lvl8pPr>
            <a:lvl9pPr marL="4114800" marR="0" lvl="8" indent="-323850" algn="l" rtl="0">
              <a:lnSpc>
                <a:spcPct val="100000"/>
              </a:lnSpc>
              <a:spcBef>
                <a:spcPts val="1600"/>
              </a:spcBef>
              <a:spcAft>
                <a:spcPts val="160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9pPr>
          </a:lstStyle>
          <a:p>
            <a:endParaRPr lang="vi-VN"/>
          </a:p>
          <a:p>
            <a:endParaRPr lang="vi-VN"/>
          </a:p>
          <a:p>
            <a:pPr marL="127000" indent="0">
              <a:buNone/>
            </a:pPr>
            <a:r>
              <a:rPr lang="vi-VN"/>
              <a:t>--&gt; </a:t>
            </a:r>
            <a:r>
              <a:rPr lang="vi-VN" err="1"/>
              <a:t>Dựa</a:t>
            </a:r>
            <a:r>
              <a:rPr lang="vi-VN"/>
              <a:t> </a:t>
            </a:r>
            <a:r>
              <a:rPr lang="vi-VN" err="1"/>
              <a:t>vào</a:t>
            </a:r>
            <a:r>
              <a:rPr lang="vi-VN"/>
              <a:t> </a:t>
            </a:r>
            <a:r>
              <a:rPr lang="vi-VN" err="1"/>
              <a:t>đó</a:t>
            </a:r>
            <a:r>
              <a:rPr lang="vi-VN"/>
              <a:t>, </a:t>
            </a:r>
            <a:r>
              <a:rPr lang="vi-VN" err="1"/>
              <a:t>StyleCLip</a:t>
            </a:r>
            <a:r>
              <a:rPr lang="vi-VN"/>
              <a:t> </a:t>
            </a:r>
            <a:r>
              <a:rPr lang="vi-VN" err="1"/>
              <a:t>đề</a:t>
            </a:r>
            <a:r>
              <a:rPr lang="vi-VN"/>
              <a:t> </a:t>
            </a:r>
            <a:r>
              <a:rPr lang="vi-VN" err="1"/>
              <a:t>xuất</a:t>
            </a:r>
            <a:r>
              <a:rPr lang="vi-VN"/>
              <a:t> </a:t>
            </a:r>
            <a:r>
              <a:rPr lang="vi-VN" err="1"/>
              <a:t>sử</a:t>
            </a:r>
            <a:r>
              <a:rPr lang="vi-VN"/>
              <a:t> </a:t>
            </a:r>
            <a:r>
              <a:rPr lang="vi-VN" err="1"/>
              <a:t>dụng</a:t>
            </a:r>
            <a:r>
              <a:rPr lang="vi-VN"/>
              <a:t> </a:t>
            </a:r>
            <a:r>
              <a:rPr lang="vi-VN" err="1"/>
              <a:t>chúng</a:t>
            </a:r>
            <a:r>
              <a:rPr lang="vi-VN"/>
              <a:t> </a:t>
            </a:r>
            <a:r>
              <a:rPr lang="vi-VN" err="1"/>
              <a:t>làm</a:t>
            </a:r>
            <a:r>
              <a:rPr lang="vi-VN"/>
              <a:t> công </a:t>
            </a:r>
            <a:r>
              <a:rPr lang="vi-VN" err="1"/>
              <a:t>cụ</a:t>
            </a:r>
            <a:r>
              <a:rPr lang="vi-VN"/>
              <a:t> </a:t>
            </a:r>
            <a:r>
              <a:rPr lang="vi-VN" err="1"/>
              <a:t>giám</a:t>
            </a:r>
            <a:r>
              <a:rPr lang="vi-VN"/>
              <a:t> </a:t>
            </a:r>
            <a:r>
              <a:rPr lang="vi-VN" err="1"/>
              <a:t>sát</a:t>
            </a:r>
            <a:r>
              <a:rPr lang="vi-VN"/>
              <a:t> </a:t>
            </a:r>
            <a:r>
              <a:rPr lang="vi-VN" err="1"/>
              <a:t>tổn</a:t>
            </a:r>
            <a:r>
              <a:rPr lang="vi-VN"/>
              <a:t> </a:t>
            </a:r>
            <a:r>
              <a:rPr lang="vi-VN" err="1"/>
              <a:t>thất</a:t>
            </a:r>
            <a:r>
              <a:rPr lang="vi-VN"/>
              <a:t> </a:t>
            </a:r>
            <a:r>
              <a:rPr lang="vi-VN" err="1"/>
              <a:t>để</a:t>
            </a:r>
            <a:r>
              <a:rPr lang="vi-VN"/>
              <a:t> </a:t>
            </a:r>
            <a:r>
              <a:rPr lang="vi-VN" err="1"/>
              <a:t>làm</a:t>
            </a:r>
            <a:r>
              <a:rPr lang="vi-VN"/>
              <a:t> cho </a:t>
            </a:r>
            <a:r>
              <a:rPr lang="vi-VN" err="1"/>
              <a:t>kết</a:t>
            </a:r>
            <a:r>
              <a:rPr lang="vi-VN"/>
              <a:t> </a:t>
            </a:r>
            <a:r>
              <a:rPr lang="vi-VN" err="1"/>
              <a:t>quả</a:t>
            </a:r>
            <a:r>
              <a:rPr lang="vi-VN"/>
              <a:t> </a:t>
            </a:r>
            <a:r>
              <a:rPr lang="vi-VN" err="1"/>
              <a:t>được</a:t>
            </a:r>
            <a:r>
              <a:rPr lang="vi-VN"/>
              <a:t> </a:t>
            </a:r>
            <a:r>
              <a:rPr lang="vi-VN" err="1"/>
              <a:t>khớp</a:t>
            </a:r>
            <a:r>
              <a:rPr lang="vi-VN"/>
              <a:t> </a:t>
            </a:r>
            <a:r>
              <a:rPr lang="vi-VN" err="1"/>
              <a:t>với</a:t>
            </a:r>
            <a:r>
              <a:rPr lang="vi-VN"/>
              <a:t> ưu </a:t>
            </a:r>
            <a:r>
              <a:rPr lang="vi-VN" err="1"/>
              <a:t>cầu</a:t>
            </a:r>
            <a:r>
              <a:rPr lang="vi-VN"/>
              <a:t>.</a:t>
            </a:r>
          </a:p>
        </p:txBody>
      </p:sp>
    </p:spTree>
    <p:extLst>
      <p:ext uri="{BB962C8B-B14F-4D97-AF65-F5344CB8AC3E}">
        <p14:creationId xmlns:p14="http://schemas.microsoft.com/office/powerpoint/2010/main" val="3994787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43"/>
          <p:cNvSpPr/>
          <p:nvPr/>
        </p:nvSpPr>
        <p:spPr>
          <a:xfrm>
            <a:off x="3278997" y="1223925"/>
            <a:ext cx="25860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3"/>
          <p:cNvSpPr/>
          <p:nvPr/>
        </p:nvSpPr>
        <p:spPr>
          <a:xfrm>
            <a:off x="546300" y="1223925"/>
            <a:ext cx="2586000" cy="3513900"/>
          </a:xfrm>
          <a:prstGeom prst="roundRect">
            <a:avLst>
              <a:gd name="adj" fmla="val 11662"/>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3"/>
          <p:cNvSpPr/>
          <p:nvPr/>
        </p:nvSpPr>
        <p:spPr>
          <a:xfrm>
            <a:off x="6011694" y="1223925"/>
            <a:ext cx="2586000" cy="3513900"/>
          </a:xfrm>
          <a:prstGeom prst="roundRect">
            <a:avLst>
              <a:gd name="adj" fmla="val 10264"/>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3"/>
          <p:cNvSpPr/>
          <p:nvPr/>
        </p:nvSpPr>
        <p:spPr>
          <a:xfrm>
            <a:off x="1347450" y="1762775"/>
            <a:ext cx="983700" cy="9108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3"/>
          <p:cNvSpPr/>
          <p:nvPr/>
        </p:nvSpPr>
        <p:spPr>
          <a:xfrm>
            <a:off x="546300" y="463300"/>
            <a:ext cx="80514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3"/>
          <p:cNvSpPr txBox="1">
            <a:spLocks noGrp="1"/>
          </p:cNvSpPr>
          <p:nvPr>
            <p:ph type="title" idx="6"/>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Những hạn chế của StyleClip</a:t>
            </a:r>
            <a:endParaRPr/>
          </a:p>
        </p:txBody>
      </p:sp>
      <p:sp>
        <p:nvSpPr>
          <p:cNvPr id="396" name="Google Shape;396;p43"/>
          <p:cNvSpPr txBox="1">
            <a:spLocks noGrp="1"/>
          </p:cNvSpPr>
          <p:nvPr>
            <p:ph type="subTitle" idx="1"/>
          </p:nvPr>
        </p:nvSpPr>
        <p:spPr>
          <a:xfrm>
            <a:off x="720000" y="2824600"/>
            <a:ext cx="2148460" cy="13926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Đối với chỉnh sửa tóc cụ thể, nó cần đào tạo một bộ dữ liệu riêng biệt</a:t>
            </a:r>
            <a:endParaRPr/>
          </a:p>
        </p:txBody>
      </p:sp>
      <p:sp>
        <p:nvSpPr>
          <p:cNvPr id="398" name="Google Shape;398;p43"/>
          <p:cNvSpPr txBox="1">
            <a:spLocks noGrp="1"/>
          </p:cNvSpPr>
          <p:nvPr>
            <p:ph type="subTitle" idx="3"/>
          </p:nvPr>
        </p:nvSpPr>
        <p:spPr>
          <a:xfrm>
            <a:off x="3306000" y="2863808"/>
            <a:ext cx="2558997" cy="155788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Thiếu cấu trúc mạng phù hợp và thiết kế mất mát làm cho phương pháp này không phù hợp với kiểu tóc, màu tóc,...</a:t>
            </a:r>
            <a:endParaRPr/>
          </a:p>
        </p:txBody>
      </p:sp>
      <p:sp>
        <p:nvSpPr>
          <p:cNvPr id="399" name="Google Shape;399;p43"/>
          <p:cNvSpPr txBox="1">
            <a:spLocks noGrp="1"/>
          </p:cNvSpPr>
          <p:nvPr>
            <p:ph type="subTitle" idx="5"/>
          </p:nvPr>
        </p:nvSpPr>
        <p:spPr>
          <a:xfrm>
            <a:off x="6011693" y="2863808"/>
            <a:ext cx="2585999" cy="1353397"/>
          </a:xfrm>
          <a:prstGeom prst="rect">
            <a:avLst/>
          </a:prstGeom>
        </p:spPr>
        <p:txBody>
          <a:bodyPr spcFirstLastPara="1" wrap="square" lIns="91425" tIns="91425" rIns="91425" bIns="91425" anchor="ctr" anchorCtr="0">
            <a:noAutofit/>
          </a:bodyPr>
          <a:lstStyle/>
          <a:p>
            <a:pPr marL="0" indent="0"/>
            <a:r>
              <a:rPr lang="vi-VN" err="1"/>
              <a:t>Một</a:t>
            </a:r>
            <a:r>
              <a:rPr lang="vi-VN"/>
              <a:t> </a:t>
            </a:r>
            <a:r>
              <a:rPr lang="vi-VN" err="1"/>
              <a:t>số</a:t>
            </a:r>
            <a:r>
              <a:rPr lang="vi-VN"/>
              <a:t> </a:t>
            </a:r>
            <a:r>
              <a:rPr lang="vi-VN" err="1"/>
              <a:t>kiểu</a:t>
            </a:r>
            <a:r>
              <a:rPr lang="vi-VN"/>
              <a:t> </a:t>
            </a:r>
            <a:r>
              <a:rPr lang="vi-VN" err="1"/>
              <a:t>tóc</a:t>
            </a:r>
            <a:r>
              <a:rPr lang="vi-VN"/>
              <a:t>, </a:t>
            </a:r>
            <a:r>
              <a:rPr lang="vi-VN" err="1"/>
              <a:t>màu</a:t>
            </a:r>
            <a:r>
              <a:rPr lang="vi-VN"/>
              <a:t> </a:t>
            </a:r>
            <a:r>
              <a:rPr lang="vi-VN" err="1"/>
              <a:t>sắc</a:t>
            </a:r>
            <a:r>
              <a:rPr lang="vi-VN"/>
              <a:t> </a:t>
            </a:r>
            <a:r>
              <a:rPr lang="vi-VN" err="1"/>
              <a:t>khó</a:t>
            </a:r>
            <a:r>
              <a:rPr lang="vi-VN"/>
              <a:t> mô </a:t>
            </a:r>
            <a:r>
              <a:rPr lang="vi-VN" err="1"/>
              <a:t>tả</a:t>
            </a:r>
            <a:r>
              <a:rPr lang="vi-VN"/>
              <a:t> </a:t>
            </a:r>
            <a:r>
              <a:rPr lang="vi-VN" err="1"/>
              <a:t>bằng</a:t>
            </a:r>
            <a:r>
              <a:rPr lang="vi-VN"/>
              <a:t> văn </a:t>
            </a:r>
            <a:r>
              <a:rPr lang="vi-VN" err="1"/>
              <a:t>bản</a:t>
            </a:r>
            <a:r>
              <a:rPr lang="vi-VN"/>
              <a:t> nhưng </a:t>
            </a:r>
            <a:r>
              <a:rPr lang="vi-VN" err="1"/>
              <a:t>StyleCLip</a:t>
            </a:r>
            <a:r>
              <a:rPr lang="vi-VN"/>
              <a:t> không </a:t>
            </a:r>
            <a:r>
              <a:rPr lang="vi-VN" err="1"/>
              <a:t>hỗ</a:t>
            </a:r>
            <a:r>
              <a:rPr lang="vi-VN"/>
              <a:t> </a:t>
            </a:r>
            <a:r>
              <a:rPr lang="vi-VN" err="1"/>
              <a:t>trợ</a:t>
            </a:r>
            <a:r>
              <a:rPr lang="vi-VN"/>
              <a:t> </a:t>
            </a:r>
            <a:r>
              <a:rPr lang="vi-VN" err="1"/>
              <a:t>sử</a:t>
            </a:r>
            <a:r>
              <a:rPr lang="vi-VN"/>
              <a:t> </a:t>
            </a:r>
            <a:r>
              <a:rPr lang="vi-VN" err="1"/>
              <a:t>dụng</a:t>
            </a:r>
            <a:r>
              <a:rPr lang="vi-VN"/>
              <a:t> </a:t>
            </a:r>
            <a:r>
              <a:rPr lang="vi-VN" err="1"/>
              <a:t>hình</a:t>
            </a:r>
            <a:r>
              <a:rPr lang="vi-VN"/>
              <a:t> </a:t>
            </a:r>
            <a:r>
              <a:rPr lang="vi-VN" err="1"/>
              <a:t>ảnh</a:t>
            </a:r>
            <a:r>
              <a:rPr lang="vi-VN"/>
              <a:t>.</a:t>
            </a:r>
          </a:p>
        </p:txBody>
      </p:sp>
      <p:sp>
        <p:nvSpPr>
          <p:cNvPr id="400" name="Google Shape;400;p43"/>
          <p:cNvSpPr/>
          <p:nvPr/>
        </p:nvSpPr>
        <p:spPr>
          <a:xfrm>
            <a:off x="4080147" y="1762775"/>
            <a:ext cx="983700" cy="9108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p:nvPr/>
        </p:nvSpPr>
        <p:spPr>
          <a:xfrm>
            <a:off x="6812844" y="1762775"/>
            <a:ext cx="983700" cy="9108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3"/>
          <p:cNvSpPr/>
          <p:nvPr/>
        </p:nvSpPr>
        <p:spPr>
          <a:xfrm>
            <a:off x="1585752" y="1939350"/>
            <a:ext cx="507096" cy="557668"/>
          </a:xfrm>
          <a:custGeom>
            <a:avLst/>
            <a:gdLst/>
            <a:ahLst/>
            <a:cxnLst/>
            <a:rect l="l" t="t" r="r" b="b"/>
            <a:pathLst>
              <a:path w="15573" h="17331" extrusionOk="0">
                <a:moveTo>
                  <a:pt x="8385" y="1631"/>
                </a:moveTo>
                <a:lnTo>
                  <a:pt x="8512" y="1657"/>
                </a:lnTo>
                <a:lnTo>
                  <a:pt x="8614" y="1733"/>
                </a:lnTo>
                <a:lnTo>
                  <a:pt x="8665" y="1835"/>
                </a:lnTo>
                <a:lnTo>
                  <a:pt x="8691" y="1962"/>
                </a:lnTo>
                <a:lnTo>
                  <a:pt x="8691" y="2854"/>
                </a:lnTo>
                <a:lnTo>
                  <a:pt x="8665" y="2982"/>
                </a:lnTo>
                <a:lnTo>
                  <a:pt x="8614" y="3084"/>
                </a:lnTo>
                <a:lnTo>
                  <a:pt x="8512" y="3135"/>
                </a:lnTo>
                <a:lnTo>
                  <a:pt x="8385" y="3160"/>
                </a:lnTo>
                <a:lnTo>
                  <a:pt x="8258" y="3135"/>
                </a:lnTo>
                <a:lnTo>
                  <a:pt x="8130" y="3084"/>
                </a:lnTo>
                <a:lnTo>
                  <a:pt x="8079" y="2982"/>
                </a:lnTo>
                <a:lnTo>
                  <a:pt x="8054" y="2854"/>
                </a:lnTo>
                <a:lnTo>
                  <a:pt x="8054" y="1962"/>
                </a:lnTo>
                <a:lnTo>
                  <a:pt x="8079" y="1835"/>
                </a:lnTo>
                <a:lnTo>
                  <a:pt x="8130" y="1733"/>
                </a:lnTo>
                <a:lnTo>
                  <a:pt x="8258" y="1657"/>
                </a:lnTo>
                <a:lnTo>
                  <a:pt x="8385" y="1631"/>
                </a:lnTo>
                <a:close/>
                <a:moveTo>
                  <a:pt x="9532" y="1631"/>
                </a:moveTo>
                <a:lnTo>
                  <a:pt x="9659" y="1657"/>
                </a:lnTo>
                <a:lnTo>
                  <a:pt x="9761" y="1733"/>
                </a:lnTo>
                <a:lnTo>
                  <a:pt x="9838" y="1835"/>
                </a:lnTo>
                <a:lnTo>
                  <a:pt x="9863" y="1962"/>
                </a:lnTo>
                <a:lnTo>
                  <a:pt x="9863" y="2854"/>
                </a:lnTo>
                <a:lnTo>
                  <a:pt x="9838" y="2982"/>
                </a:lnTo>
                <a:lnTo>
                  <a:pt x="9761" y="3084"/>
                </a:lnTo>
                <a:lnTo>
                  <a:pt x="9659" y="3135"/>
                </a:lnTo>
                <a:lnTo>
                  <a:pt x="9532" y="3160"/>
                </a:lnTo>
                <a:lnTo>
                  <a:pt x="9404" y="3135"/>
                </a:lnTo>
                <a:lnTo>
                  <a:pt x="9302" y="3084"/>
                </a:lnTo>
                <a:lnTo>
                  <a:pt x="9226" y="2982"/>
                </a:lnTo>
                <a:lnTo>
                  <a:pt x="9200" y="2854"/>
                </a:lnTo>
                <a:lnTo>
                  <a:pt x="9200" y="1962"/>
                </a:lnTo>
                <a:lnTo>
                  <a:pt x="9226" y="1835"/>
                </a:lnTo>
                <a:lnTo>
                  <a:pt x="9302" y="1733"/>
                </a:lnTo>
                <a:lnTo>
                  <a:pt x="9404" y="1657"/>
                </a:lnTo>
                <a:lnTo>
                  <a:pt x="9532" y="1631"/>
                </a:lnTo>
                <a:close/>
                <a:moveTo>
                  <a:pt x="10704" y="1631"/>
                </a:moveTo>
                <a:lnTo>
                  <a:pt x="10832" y="1657"/>
                </a:lnTo>
                <a:lnTo>
                  <a:pt x="10934" y="1733"/>
                </a:lnTo>
                <a:lnTo>
                  <a:pt x="11010" y="1835"/>
                </a:lnTo>
                <a:lnTo>
                  <a:pt x="11035" y="1962"/>
                </a:lnTo>
                <a:lnTo>
                  <a:pt x="11035" y="2854"/>
                </a:lnTo>
                <a:lnTo>
                  <a:pt x="11010" y="2982"/>
                </a:lnTo>
                <a:lnTo>
                  <a:pt x="10934" y="3084"/>
                </a:lnTo>
                <a:lnTo>
                  <a:pt x="10832" y="3135"/>
                </a:lnTo>
                <a:lnTo>
                  <a:pt x="10704" y="3160"/>
                </a:lnTo>
                <a:lnTo>
                  <a:pt x="10577" y="3135"/>
                </a:lnTo>
                <a:lnTo>
                  <a:pt x="10475" y="3084"/>
                </a:lnTo>
                <a:lnTo>
                  <a:pt x="10398" y="2982"/>
                </a:lnTo>
                <a:lnTo>
                  <a:pt x="10373" y="2854"/>
                </a:lnTo>
                <a:lnTo>
                  <a:pt x="10373" y="1962"/>
                </a:lnTo>
                <a:lnTo>
                  <a:pt x="10398" y="1835"/>
                </a:lnTo>
                <a:lnTo>
                  <a:pt x="10475" y="1733"/>
                </a:lnTo>
                <a:lnTo>
                  <a:pt x="10577" y="1657"/>
                </a:lnTo>
                <a:lnTo>
                  <a:pt x="10704" y="1631"/>
                </a:lnTo>
                <a:close/>
                <a:moveTo>
                  <a:pt x="12794" y="2651"/>
                </a:moveTo>
                <a:lnTo>
                  <a:pt x="12794" y="5811"/>
                </a:lnTo>
                <a:lnTo>
                  <a:pt x="11545" y="5811"/>
                </a:lnTo>
                <a:lnTo>
                  <a:pt x="11545" y="5607"/>
                </a:lnTo>
                <a:lnTo>
                  <a:pt x="11520" y="5454"/>
                </a:lnTo>
                <a:lnTo>
                  <a:pt x="11469" y="5301"/>
                </a:lnTo>
                <a:lnTo>
                  <a:pt x="11392" y="5148"/>
                </a:lnTo>
                <a:lnTo>
                  <a:pt x="11290" y="5021"/>
                </a:lnTo>
                <a:lnTo>
                  <a:pt x="11163" y="4919"/>
                </a:lnTo>
                <a:lnTo>
                  <a:pt x="11035" y="4842"/>
                </a:lnTo>
                <a:lnTo>
                  <a:pt x="10857" y="4791"/>
                </a:lnTo>
                <a:lnTo>
                  <a:pt x="10704" y="4766"/>
                </a:lnTo>
                <a:lnTo>
                  <a:pt x="10526" y="4791"/>
                </a:lnTo>
                <a:lnTo>
                  <a:pt x="10373" y="4842"/>
                </a:lnTo>
                <a:lnTo>
                  <a:pt x="10245" y="4919"/>
                </a:lnTo>
                <a:lnTo>
                  <a:pt x="10118" y="5021"/>
                </a:lnTo>
                <a:lnTo>
                  <a:pt x="9991" y="4919"/>
                </a:lnTo>
                <a:lnTo>
                  <a:pt x="9863" y="4842"/>
                </a:lnTo>
                <a:lnTo>
                  <a:pt x="9710" y="4791"/>
                </a:lnTo>
                <a:lnTo>
                  <a:pt x="9532" y="4766"/>
                </a:lnTo>
                <a:lnTo>
                  <a:pt x="9379" y="4791"/>
                </a:lnTo>
                <a:lnTo>
                  <a:pt x="9226" y="4842"/>
                </a:lnTo>
                <a:lnTo>
                  <a:pt x="9073" y="4919"/>
                </a:lnTo>
                <a:lnTo>
                  <a:pt x="8946" y="5021"/>
                </a:lnTo>
                <a:lnTo>
                  <a:pt x="8844" y="4919"/>
                </a:lnTo>
                <a:lnTo>
                  <a:pt x="8691" y="4842"/>
                </a:lnTo>
                <a:lnTo>
                  <a:pt x="8538" y="4791"/>
                </a:lnTo>
                <a:lnTo>
                  <a:pt x="8385" y="4766"/>
                </a:lnTo>
                <a:lnTo>
                  <a:pt x="8207" y="4791"/>
                </a:lnTo>
                <a:lnTo>
                  <a:pt x="8054" y="4842"/>
                </a:lnTo>
                <a:lnTo>
                  <a:pt x="7901" y="4919"/>
                </a:lnTo>
                <a:lnTo>
                  <a:pt x="7799" y="5021"/>
                </a:lnTo>
                <a:lnTo>
                  <a:pt x="7671" y="4919"/>
                </a:lnTo>
                <a:lnTo>
                  <a:pt x="7518" y="4842"/>
                </a:lnTo>
                <a:lnTo>
                  <a:pt x="7365" y="4791"/>
                </a:lnTo>
                <a:lnTo>
                  <a:pt x="7213" y="4766"/>
                </a:lnTo>
                <a:lnTo>
                  <a:pt x="7034" y="4791"/>
                </a:lnTo>
                <a:lnTo>
                  <a:pt x="6881" y="4842"/>
                </a:lnTo>
                <a:lnTo>
                  <a:pt x="6754" y="4919"/>
                </a:lnTo>
                <a:lnTo>
                  <a:pt x="6626" y="5021"/>
                </a:lnTo>
                <a:lnTo>
                  <a:pt x="6524" y="5148"/>
                </a:lnTo>
                <a:lnTo>
                  <a:pt x="6448" y="5301"/>
                </a:lnTo>
                <a:lnTo>
                  <a:pt x="6397" y="5454"/>
                </a:lnTo>
                <a:lnTo>
                  <a:pt x="6372" y="5607"/>
                </a:lnTo>
                <a:lnTo>
                  <a:pt x="6372" y="5811"/>
                </a:lnTo>
                <a:lnTo>
                  <a:pt x="5709" y="5811"/>
                </a:lnTo>
                <a:lnTo>
                  <a:pt x="5709" y="5607"/>
                </a:lnTo>
                <a:lnTo>
                  <a:pt x="5709" y="5454"/>
                </a:lnTo>
                <a:lnTo>
                  <a:pt x="5658" y="5301"/>
                </a:lnTo>
                <a:lnTo>
                  <a:pt x="5581" y="5148"/>
                </a:lnTo>
                <a:lnTo>
                  <a:pt x="5480" y="5021"/>
                </a:lnTo>
                <a:lnTo>
                  <a:pt x="5352" y="4919"/>
                </a:lnTo>
                <a:lnTo>
                  <a:pt x="5199" y="4842"/>
                </a:lnTo>
                <a:lnTo>
                  <a:pt x="5046" y="4791"/>
                </a:lnTo>
                <a:lnTo>
                  <a:pt x="4893" y="4766"/>
                </a:lnTo>
                <a:lnTo>
                  <a:pt x="4715" y="4791"/>
                </a:lnTo>
                <a:lnTo>
                  <a:pt x="4562" y="4842"/>
                </a:lnTo>
                <a:lnTo>
                  <a:pt x="4409" y="4919"/>
                </a:lnTo>
                <a:lnTo>
                  <a:pt x="4282" y="5021"/>
                </a:lnTo>
                <a:lnTo>
                  <a:pt x="4180" y="5148"/>
                </a:lnTo>
                <a:lnTo>
                  <a:pt x="4103" y="5301"/>
                </a:lnTo>
                <a:lnTo>
                  <a:pt x="4052" y="5454"/>
                </a:lnTo>
                <a:lnTo>
                  <a:pt x="4052" y="5607"/>
                </a:lnTo>
                <a:lnTo>
                  <a:pt x="4052" y="5811"/>
                </a:lnTo>
                <a:lnTo>
                  <a:pt x="2778" y="5811"/>
                </a:lnTo>
                <a:lnTo>
                  <a:pt x="2778" y="2651"/>
                </a:lnTo>
                <a:lnTo>
                  <a:pt x="7544" y="2651"/>
                </a:lnTo>
                <a:lnTo>
                  <a:pt x="7544" y="2854"/>
                </a:lnTo>
                <a:lnTo>
                  <a:pt x="7544" y="3007"/>
                </a:lnTo>
                <a:lnTo>
                  <a:pt x="7595" y="3160"/>
                </a:lnTo>
                <a:lnTo>
                  <a:pt x="7671" y="3313"/>
                </a:lnTo>
                <a:lnTo>
                  <a:pt x="7773" y="3441"/>
                </a:lnTo>
                <a:lnTo>
                  <a:pt x="7901" y="3543"/>
                </a:lnTo>
                <a:lnTo>
                  <a:pt x="8054" y="3619"/>
                </a:lnTo>
                <a:lnTo>
                  <a:pt x="8207" y="3670"/>
                </a:lnTo>
                <a:lnTo>
                  <a:pt x="8538" y="3670"/>
                </a:lnTo>
                <a:lnTo>
                  <a:pt x="8691" y="3619"/>
                </a:lnTo>
                <a:lnTo>
                  <a:pt x="8844" y="3543"/>
                </a:lnTo>
                <a:lnTo>
                  <a:pt x="8946" y="3441"/>
                </a:lnTo>
                <a:lnTo>
                  <a:pt x="9073" y="3543"/>
                </a:lnTo>
                <a:lnTo>
                  <a:pt x="9226" y="3619"/>
                </a:lnTo>
                <a:lnTo>
                  <a:pt x="9379" y="3670"/>
                </a:lnTo>
                <a:lnTo>
                  <a:pt x="9710" y="3670"/>
                </a:lnTo>
                <a:lnTo>
                  <a:pt x="9863" y="3619"/>
                </a:lnTo>
                <a:lnTo>
                  <a:pt x="9991" y="3543"/>
                </a:lnTo>
                <a:lnTo>
                  <a:pt x="10118" y="3441"/>
                </a:lnTo>
                <a:lnTo>
                  <a:pt x="10245" y="3543"/>
                </a:lnTo>
                <a:lnTo>
                  <a:pt x="10373" y="3619"/>
                </a:lnTo>
                <a:lnTo>
                  <a:pt x="10526" y="3670"/>
                </a:lnTo>
                <a:lnTo>
                  <a:pt x="10857" y="3670"/>
                </a:lnTo>
                <a:lnTo>
                  <a:pt x="11035" y="3619"/>
                </a:lnTo>
                <a:lnTo>
                  <a:pt x="11163" y="3543"/>
                </a:lnTo>
                <a:lnTo>
                  <a:pt x="11290" y="3441"/>
                </a:lnTo>
                <a:lnTo>
                  <a:pt x="11392" y="3313"/>
                </a:lnTo>
                <a:lnTo>
                  <a:pt x="11469" y="3160"/>
                </a:lnTo>
                <a:lnTo>
                  <a:pt x="11520" y="3007"/>
                </a:lnTo>
                <a:lnTo>
                  <a:pt x="11545" y="2854"/>
                </a:lnTo>
                <a:lnTo>
                  <a:pt x="11545" y="2651"/>
                </a:lnTo>
                <a:close/>
                <a:moveTo>
                  <a:pt x="4893" y="5276"/>
                </a:moveTo>
                <a:lnTo>
                  <a:pt x="5021" y="5301"/>
                </a:lnTo>
                <a:lnTo>
                  <a:pt x="5123" y="5378"/>
                </a:lnTo>
                <a:lnTo>
                  <a:pt x="5174" y="5480"/>
                </a:lnTo>
                <a:lnTo>
                  <a:pt x="5199" y="5607"/>
                </a:lnTo>
                <a:lnTo>
                  <a:pt x="5199" y="6499"/>
                </a:lnTo>
                <a:lnTo>
                  <a:pt x="5174" y="6626"/>
                </a:lnTo>
                <a:lnTo>
                  <a:pt x="5123" y="6728"/>
                </a:lnTo>
                <a:lnTo>
                  <a:pt x="5021" y="6805"/>
                </a:lnTo>
                <a:lnTo>
                  <a:pt x="4893" y="6830"/>
                </a:lnTo>
                <a:lnTo>
                  <a:pt x="4766" y="6805"/>
                </a:lnTo>
                <a:lnTo>
                  <a:pt x="4638" y="6728"/>
                </a:lnTo>
                <a:lnTo>
                  <a:pt x="4588" y="6626"/>
                </a:lnTo>
                <a:lnTo>
                  <a:pt x="4562" y="6499"/>
                </a:lnTo>
                <a:lnTo>
                  <a:pt x="4562" y="5607"/>
                </a:lnTo>
                <a:lnTo>
                  <a:pt x="4588" y="5480"/>
                </a:lnTo>
                <a:lnTo>
                  <a:pt x="4638" y="5378"/>
                </a:lnTo>
                <a:lnTo>
                  <a:pt x="4766" y="5301"/>
                </a:lnTo>
                <a:lnTo>
                  <a:pt x="4893" y="5276"/>
                </a:lnTo>
                <a:close/>
                <a:moveTo>
                  <a:pt x="7213" y="5276"/>
                </a:moveTo>
                <a:lnTo>
                  <a:pt x="7340" y="5301"/>
                </a:lnTo>
                <a:lnTo>
                  <a:pt x="7442" y="5378"/>
                </a:lnTo>
                <a:lnTo>
                  <a:pt x="7518" y="5480"/>
                </a:lnTo>
                <a:lnTo>
                  <a:pt x="7544" y="5607"/>
                </a:lnTo>
                <a:lnTo>
                  <a:pt x="7544" y="6499"/>
                </a:lnTo>
                <a:lnTo>
                  <a:pt x="7518" y="6626"/>
                </a:lnTo>
                <a:lnTo>
                  <a:pt x="7442" y="6728"/>
                </a:lnTo>
                <a:lnTo>
                  <a:pt x="7340" y="6805"/>
                </a:lnTo>
                <a:lnTo>
                  <a:pt x="7213" y="6830"/>
                </a:lnTo>
                <a:lnTo>
                  <a:pt x="7085" y="6805"/>
                </a:lnTo>
                <a:lnTo>
                  <a:pt x="6983" y="6728"/>
                </a:lnTo>
                <a:lnTo>
                  <a:pt x="6907" y="6626"/>
                </a:lnTo>
                <a:lnTo>
                  <a:pt x="6881" y="6499"/>
                </a:lnTo>
                <a:lnTo>
                  <a:pt x="6881" y="5607"/>
                </a:lnTo>
                <a:lnTo>
                  <a:pt x="6907" y="5480"/>
                </a:lnTo>
                <a:lnTo>
                  <a:pt x="6983" y="5378"/>
                </a:lnTo>
                <a:lnTo>
                  <a:pt x="7085" y="5301"/>
                </a:lnTo>
                <a:lnTo>
                  <a:pt x="7213" y="5276"/>
                </a:lnTo>
                <a:close/>
                <a:moveTo>
                  <a:pt x="8385" y="5276"/>
                </a:moveTo>
                <a:lnTo>
                  <a:pt x="8512" y="5301"/>
                </a:lnTo>
                <a:lnTo>
                  <a:pt x="8614" y="5378"/>
                </a:lnTo>
                <a:lnTo>
                  <a:pt x="8665" y="5480"/>
                </a:lnTo>
                <a:lnTo>
                  <a:pt x="8691" y="5607"/>
                </a:lnTo>
                <a:lnTo>
                  <a:pt x="8691" y="6499"/>
                </a:lnTo>
                <a:lnTo>
                  <a:pt x="8665" y="6626"/>
                </a:lnTo>
                <a:lnTo>
                  <a:pt x="8614" y="6728"/>
                </a:lnTo>
                <a:lnTo>
                  <a:pt x="8512" y="6805"/>
                </a:lnTo>
                <a:lnTo>
                  <a:pt x="8385" y="6830"/>
                </a:lnTo>
                <a:lnTo>
                  <a:pt x="8258" y="6805"/>
                </a:lnTo>
                <a:lnTo>
                  <a:pt x="8130" y="6728"/>
                </a:lnTo>
                <a:lnTo>
                  <a:pt x="8079" y="6626"/>
                </a:lnTo>
                <a:lnTo>
                  <a:pt x="8054" y="6499"/>
                </a:lnTo>
                <a:lnTo>
                  <a:pt x="8054" y="5607"/>
                </a:lnTo>
                <a:lnTo>
                  <a:pt x="8079" y="5480"/>
                </a:lnTo>
                <a:lnTo>
                  <a:pt x="8130" y="5378"/>
                </a:lnTo>
                <a:lnTo>
                  <a:pt x="8258" y="5301"/>
                </a:lnTo>
                <a:lnTo>
                  <a:pt x="8385" y="5276"/>
                </a:lnTo>
                <a:close/>
                <a:moveTo>
                  <a:pt x="9532" y="5276"/>
                </a:moveTo>
                <a:lnTo>
                  <a:pt x="9659" y="5301"/>
                </a:lnTo>
                <a:lnTo>
                  <a:pt x="9761" y="5378"/>
                </a:lnTo>
                <a:lnTo>
                  <a:pt x="9838" y="5480"/>
                </a:lnTo>
                <a:lnTo>
                  <a:pt x="9863" y="5607"/>
                </a:lnTo>
                <a:lnTo>
                  <a:pt x="9863" y="6499"/>
                </a:lnTo>
                <a:lnTo>
                  <a:pt x="9838" y="6626"/>
                </a:lnTo>
                <a:lnTo>
                  <a:pt x="9761" y="6728"/>
                </a:lnTo>
                <a:lnTo>
                  <a:pt x="9659" y="6805"/>
                </a:lnTo>
                <a:lnTo>
                  <a:pt x="9532" y="6830"/>
                </a:lnTo>
                <a:lnTo>
                  <a:pt x="9404" y="6805"/>
                </a:lnTo>
                <a:lnTo>
                  <a:pt x="9302" y="6728"/>
                </a:lnTo>
                <a:lnTo>
                  <a:pt x="9226" y="6626"/>
                </a:lnTo>
                <a:lnTo>
                  <a:pt x="9200" y="6499"/>
                </a:lnTo>
                <a:lnTo>
                  <a:pt x="9200" y="5607"/>
                </a:lnTo>
                <a:lnTo>
                  <a:pt x="9226" y="5480"/>
                </a:lnTo>
                <a:lnTo>
                  <a:pt x="9302" y="5378"/>
                </a:lnTo>
                <a:lnTo>
                  <a:pt x="9404" y="5301"/>
                </a:lnTo>
                <a:lnTo>
                  <a:pt x="9532" y="5276"/>
                </a:lnTo>
                <a:close/>
                <a:moveTo>
                  <a:pt x="10704" y="5276"/>
                </a:moveTo>
                <a:lnTo>
                  <a:pt x="10832" y="5301"/>
                </a:lnTo>
                <a:lnTo>
                  <a:pt x="10934" y="5378"/>
                </a:lnTo>
                <a:lnTo>
                  <a:pt x="11010" y="5480"/>
                </a:lnTo>
                <a:lnTo>
                  <a:pt x="11035" y="5607"/>
                </a:lnTo>
                <a:lnTo>
                  <a:pt x="11035" y="6499"/>
                </a:lnTo>
                <a:lnTo>
                  <a:pt x="11010" y="6626"/>
                </a:lnTo>
                <a:lnTo>
                  <a:pt x="10934" y="6728"/>
                </a:lnTo>
                <a:lnTo>
                  <a:pt x="10832" y="6805"/>
                </a:lnTo>
                <a:lnTo>
                  <a:pt x="10704" y="6830"/>
                </a:lnTo>
                <a:lnTo>
                  <a:pt x="10577" y="6805"/>
                </a:lnTo>
                <a:lnTo>
                  <a:pt x="10475" y="6728"/>
                </a:lnTo>
                <a:lnTo>
                  <a:pt x="10398" y="6626"/>
                </a:lnTo>
                <a:lnTo>
                  <a:pt x="10373" y="6499"/>
                </a:lnTo>
                <a:lnTo>
                  <a:pt x="10373" y="5607"/>
                </a:lnTo>
                <a:lnTo>
                  <a:pt x="10398" y="5480"/>
                </a:lnTo>
                <a:lnTo>
                  <a:pt x="10475" y="5378"/>
                </a:lnTo>
                <a:lnTo>
                  <a:pt x="10577" y="5301"/>
                </a:lnTo>
                <a:lnTo>
                  <a:pt x="10704" y="5276"/>
                </a:lnTo>
                <a:close/>
                <a:moveTo>
                  <a:pt x="12794" y="6321"/>
                </a:moveTo>
                <a:lnTo>
                  <a:pt x="12794" y="9455"/>
                </a:lnTo>
                <a:lnTo>
                  <a:pt x="11545" y="9455"/>
                </a:lnTo>
                <a:lnTo>
                  <a:pt x="11545" y="9277"/>
                </a:lnTo>
                <a:lnTo>
                  <a:pt x="11520" y="9099"/>
                </a:lnTo>
                <a:lnTo>
                  <a:pt x="11469" y="8946"/>
                </a:lnTo>
                <a:lnTo>
                  <a:pt x="11392" y="8818"/>
                </a:lnTo>
                <a:lnTo>
                  <a:pt x="11290" y="8691"/>
                </a:lnTo>
                <a:lnTo>
                  <a:pt x="11163" y="8589"/>
                </a:lnTo>
                <a:lnTo>
                  <a:pt x="11035" y="8512"/>
                </a:lnTo>
                <a:lnTo>
                  <a:pt x="10857" y="8461"/>
                </a:lnTo>
                <a:lnTo>
                  <a:pt x="10704" y="8436"/>
                </a:lnTo>
                <a:lnTo>
                  <a:pt x="10526" y="8461"/>
                </a:lnTo>
                <a:lnTo>
                  <a:pt x="10373" y="8512"/>
                </a:lnTo>
                <a:lnTo>
                  <a:pt x="10245" y="8589"/>
                </a:lnTo>
                <a:lnTo>
                  <a:pt x="10118" y="8665"/>
                </a:lnTo>
                <a:lnTo>
                  <a:pt x="9991" y="8589"/>
                </a:lnTo>
                <a:lnTo>
                  <a:pt x="9863" y="8512"/>
                </a:lnTo>
                <a:lnTo>
                  <a:pt x="9710" y="8461"/>
                </a:lnTo>
                <a:lnTo>
                  <a:pt x="9532" y="8436"/>
                </a:lnTo>
                <a:lnTo>
                  <a:pt x="9379" y="8461"/>
                </a:lnTo>
                <a:lnTo>
                  <a:pt x="9200" y="8512"/>
                </a:lnTo>
                <a:lnTo>
                  <a:pt x="9073" y="8589"/>
                </a:lnTo>
                <a:lnTo>
                  <a:pt x="8946" y="8691"/>
                </a:lnTo>
                <a:lnTo>
                  <a:pt x="8844" y="8818"/>
                </a:lnTo>
                <a:lnTo>
                  <a:pt x="8767" y="8946"/>
                </a:lnTo>
                <a:lnTo>
                  <a:pt x="8716" y="9099"/>
                </a:lnTo>
                <a:lnTo>
                  <a:pt x="8691" y="9277"/>
                </a:lnTo>
                <a:lnTo>
                  <a:pt x="8691" y="9455"/>
                </a:lnTo>
                <a:lnTo>
                  <a:pt x="8054" y="9455"/>
                </a:lnTo>
                <a:lnTo>
                  <a:pt x="8054" y="9277"/>
                </a:lnTo>
                <a:lnTo>
                  <a:pt x="8028" y="9099"/>
                </a:lnTo>
                <a:lnTo>
                  <a:pt x="7977" y="8946"/>
                </a:lnTo>
                <a:lnTo>
                  <a:pt x="7901" y="8818"/>
                </a:lnTo>
                <a:lnTo>
                  <a:pt x="7799" y="8691"/>
                </a:lnTo>
                <a:lnTo>
                  <a:pt x="7671" y="8589"/>
                </a:lnTo>
                <a:lnTo>
                  <a:pt x="7544" y="8512"/>
                </a:lnTo>
                <a:lnTo>
                  <a:pt x="7365" y="8461"/>
                </a:lnTo>
                <a:lnTo>
                  <a:pt x="7213" y="8436"/>
                </a:lnTo>
                <a:lnTo>
                  <a:pt x="7034" y="8461"/>
                </a:lnTo>
                <a:lnTo>
                  <a:pt x="6881" y="8512"/>
                </a:lnTo>
                <a:lnTo>
                  <a:pt x="6754" y="8589"/>
                </a:lnTo>
                <a:lnTo>
                  <a:pt x="6626" y="8665"/>
                </a:lnTo>
                <a:lnTo>
                  <a:pt x="6499" y="8589"/>
                </a:lnTo>
                <a:lnTo>
                  <a:pt x="6372" y="8512"/>
                </a:lnTo>
                <a:lnTo>
                  <a:pt x="6219" y="8461"/>
                </a:lnTo>
                <a:lnTo>
                  <a:pt x="6040" y="8436"/>
                </a:lnTo>
                <a:lnTo>
                  <a:pt x="5887" y="8461"/>
                </a:lnTo>
                <a:lnTo>
                  <a:pt x="5734" y="8512"/>
                </a:lnTo>
                <a:lnTo>
                  <a:pt x="5581" y="8589"/>
                </a:lnTo>
                <a:lnTo>
                  <a:pt x="5454" y="8665"/>
                </a:lnTo>
                <a:lnTo>
                  <a:pt x="5352" y="8589"/>
                </a:lnTo>
                <a:lnTo>
                  <a:pt x="5199" y="8512"/>
                </a:lnTo>
                <a:lnTo>
                  <a:pt x="5046" y="8461"/>
                </a:lnTo>
                <a:lnTo>
                  <a:pt x="4893" y="8436"/>
                </a:lnTo>
                <a:lnTo>
                  <a:pt x="4715" y="8461"/>
                </a:lnTo>
                <a:lnTo>
                  <a:pt x="4562" y="8512"/>
                </a:lnTo>
                <a:lnTo>
                  <a:pt x="4409" y="8589"/>
                </a:lnTo>
                <a:lnTo>
                  <a:pt x="4282" y="8691"/>
                </a:lnTo>
                <a:lnTo>
                  <a:pt x="4180" y="8818"/>
                </a:lnTo>
                <a:lnTo>
                  <a:pt x="4103" y="8946"/>
                </a:lnTo>
                <a:lnTo>
                  <a:pt x="4052" y="9099"/>
                </a:lnTo>
                <a:lnTo>
                  <a:pt x="4052" y="9277"/>
                </a:lnTo>
                <a:lnTo>
                  <a:pt x="4052" y="9455"/>
                </a:lnTo>
                <a:lnTo>
                  <a:pt x="2778" y="9455"/>
                </a:lnTo>
                <a:lnTo>
                  <a:pt x="2778" y="6321"/>
                </a:lnTo>
                <a:lnTo>
                  <a:pt x="4052" y="6321"/>
                </a:lnTo>
                <a:lnTo>
                  <a:pt x="4052" y="6499"/>
                </a:lnTo>
                <a:lnTo>
                  <a:pt x="4052" y="6677"/>
                </a:lnTo>
                <a:lnTo>
                  <a:pt x="4103" y="6830"/>
                </a:lnTo>
                <a:lnTo>
                  <a:pt x="4180" y="6958"/>
                </a:lnTo>
                <a:lnTo>
                  <a:pt x="4282" y="7085"/>
                </a:lnTo>
                <a:lnTo>
                  <a:pt x="4409" y="7187"/>
                </a:lnTo>
                <a:lnTo>
                  <a:pt x="4562" y="7264"/>
                </a:lnTo>
                <a:lnTo>
                  <a:pt x="4715" y="7314"/>
                </a:lnTo>
                <a:lnTo>
                  <a:pt x="4893" y="7340"/>
                </a:lnTo>
                <a:lnTo>
                  <a:pt x="5046" y="7314"/>
                </a:lnTo>
                <a:lnTo>
                  <a:pt x="5199" y="7264"/>
                </a:lnTo>
                <a:lnTo>
                  <a:pt x="5352" y="7187"/>
                </a:lnTo>
                <a:lnTo>
                  <a:pt x="5480" y="7085"/>
                </a:lnTo>
                <a:lnTo>
                  <a:pt x="5581" y="6958"/>
                </a:lnTo>
                <a:lnTo>
                  <a:pt x="5658" y="6830"/>
                </a:lnTo>
                <a:lnTo>
                  <a:pt x="5709" y="6677"/>
                </a:lnTo>
                <a:lnTo>
                  <a:pt x="5709" y="6499"/>
                </a:lnTo>
                <a:lnTo>
                  <a:pt x="5709" y="6321"/>
                </a:lnTo>
                <a:lnTo>
                  <a:pt x="6372" y="6321"/>
                </a:lnTo>
                <a:lnTo>
                  <a:pt x="6372" y="6499"/>
                </a:lnTo>
                <a:lnTo>
                  <a:pt x="6397" y="6677"/>
                </a:lnTo>
                <a:lnTo>
                  <a:pt x="6448" y="6830"/>
                </a:lnTo>
                <a:lnTo>
                  <a:pt x="6524" y="6958"/>
                </a:lnTo>
                <a:lnTo>
                  <a:pt x="6626" y="7085"/>
                </a:lnTo>
                <a:lnTo>
                  <a:pt x="6754" y="7187"/>
                </a:lnTo>
                <a:lnTo>
                  <a:pt x="6881" y="7264"/>
                </a:lnTo>
                <a:lnTo>
                  <a:pt x="7034" y="7314"/>
                </a:lnTo>
                <a:lnTo>
                  <a:pt x="7213" y="7340"/>
                </a:lnTo>
                <a:lnTo>
                  <a:pt x="7365" y="7314"/>
                </a:lnTo>
                <a:lnTo>
                  <a:pt x="7518" y="7264"/>
                </a:lnTo>
                <a:lnTo>
                  <a:pt x="7671" y="7213"/>
                </a:lnTo>
                <a:lnTo>
                  <a:pt x="7799" y="7111"/>
                </a:lnTo>
                <a:lnTo>
                  <a:pt x="7901" y="7213"/>
                </a:lnTo>
                <a:lnTo>
                  <a:pt x="8054" y="7264"/>
                </a:lnTo>
                <a:lnTo>
                  <a:pt x="8207" y="7314"/>
                </a:lnTo>
                <a:lnTo>
                  <a:pt x="8385" y="7340"/>
                </a:lnTo>
                <a:lnTo>
                  <a:pt x="8538" y="7314"/>
                </a:lnTo>
                <a:lnTo>
                  <a:pt x="8691" y="7264"/>
                </a:lnTo>
                <a:lnTo>
                  <a:pt x="8844" y="7213"/>
                </a:lnTo>
                <a:lnTo>
                  <a:pt x="8946" y="7111"/>
                </a:lnTo>
                <a:lnTo>
                  <a:pt x="9073" y="7213"/>
                </a:lnTo>
                <a:lnTo>
                  <a:pt x="9226" y="7264"/>
                </a:lnTo>
                <a:lnTo>
                  <a:pt x="9379" y="7314"/>
                </a:lnTo>
                <a:lnTo>
                  <a:pt x="9532" y="7340"/>
                </a:lnTo>
                <a:lnTo>
                  <a:pt x="9710" y="7314"/>
                </a:lnTo>
                <a:lnTo>
                  <a:pt x="9863" y="7264"/>
                </a:lnTo>
                <a:lnTo>
                  <a:pt x="9991" y="7213"/>
                </a:lnTo>
                <a:lnTo>
                  <a:pt x="10118" y="7111"/>
                </a:lnTo>
                <a:lnTo>
                  <a:pt x="10245" y="7213"/>
                </a:lnTo>
                <a:lnTo>
                  <a:pt x="10373" y="7264"/>
                </a:lnTo>
                <a:lnTo>
                  <a:pt x="10526" y="7314"/>
                </a:lnTo>
                <a:lnTo>
                  <a:pt x="10704" y="7340"/>
                </a:lnTo>
                <a:lnTo>
                  <a:pt x="10857" y="7314"/>
                </a:lnTo>
                <a:lnTo>
                  <a:pt x="11035" y="7264"/>
                </a:lnTo>
                <a:lnTo>
                  <a:pt x="11163" y="7187"/>
                </a:lnTo>
                <a:lnTo>
                  <a:pt x="11290" y="7085"/>
                </a:lnTo>
                <a:lnTo>
                  <a:pt x="11392" y="6958"/>
                </a:lnTo>
                <a:lnTo>
                  <a:pt x="11469" y="6830"/>
                </a:lnTo>
                <a:lnTo>
                  <a:pt x="11520" y="6677"/>
                </a:lnTo>
                <a:lnTo>
                  <a:pt x="11545" y="6499"/>
                </a:lnTo>
                <a:lnTo>
                  <a:pt x="11545" y="6321"/>
                </a:lnTo>
                <a:close/>
                <a:moveTo>
                  <a:pt x="4893" y="8946"/>
                </a:moveTo>
                <a:lnTo>
                  <a:pt x="5021" y="8971"/>
                </a:lnTo>
                <a:lnTo>
                  <a:pt x="5123" y="9048"/>
                </a:lnTo>
                <a:lnTo>
                  <a:pt x="5174" y="9149"/>
                </a:lnTo>
                <a:lnTo>
                  <a:pt x="5199" y="9277"/>
                </a:lnTo>
                <a:lnTo>
                  <a:pt x="5199" y="10169"/>
                </a:lnTo>
                <a:lnTo>
                  <a:pt x="5174" y="10296"/>
                </a:lnTo>
                <a:lnTo>
                  <a:pt x="5123" y="10398"/>
                </a:lnTo>
                <a:lnTo>
                  <a:pt x="5021" y="10475"/>
                </a:lnTo>
                <a:lnTo>
                  <a:pt x="4893" y="10500"/>
                </a:lnTo>
                <a:lnTo>
                  <a:pt x="4766" y="10475"/>
                </a:lnTo>
                <a:lnTo>
                  <a:pt x="4638" y="10398"/>
                </a:lnTo>
                <a:lnTo>
                  <a:pt x="4588" y="10296"/>
                </a:lnTo>
                <a:lnTo>
                  <a:pt x="4562" y="10169"/>
                </a:lnTo>
                <a:lnTo>
                  <a:pt x="4562" y="9277"/>
                </a:lnTo>
                <a:lnTo>
                  <a:pt x="4588" y="9149"/>
                </a:lnTo>
                <a:lnTo>
                  <a:pt x="4638" y="9048"/>
                </a:lnTo>
                <a:lnTo>
                  <a:pt x="4766" y="8971"/>
                </a:lnTo>
                <a:lnTo>
                  <a:pt x="4893" y="8946"/>
                </a:lnTo>
                <a:close/>
                <a:moveTo>
                  <a:pt x="6040" y="8946"/>
                </a:moveTo>
                <a:lnTo>
                  <a:pt x="6168" y="8971"/>
                </a:lnTo>
                <a:lnTo>
                  <a:pt x="6270" y="9048"/>
                </a:lnTo>
                <a:lnTo>
                  <a:pt x="6346" y="9149"/>
                </a:lnTo>
                <a:lnTo>
                  <a:pt x="6372" y="9277"/>
                </a:lnTo>
                <a:lnTo>
                  <a:pt x="6372" y="10169"/>
                </a:lnTo>
                <a:lnTo>
                  <a:pt x="6346" y="10296"/>
                </a:lnTo>
                <a:lnTo>
                  <a:pt x="6270" y="10398"/>
                </a:lnTo>
                <a:lnTo>
                  <a:pt x="6168" y="10475"/>
                </a:lnTo>
                <a:lnTo>
                  <a:pt x="6040" y="10500"/>
                </a:lnTo>
                <a:lnTo>
                  <a:pt x="5913" y="10475"/>
                </a:lnTo>
                <a:lnTo>
                  <a:pt x="5811" y="10398"/>
                </a:lnTo>
                <a:lnTo>
                  <a:pt x="5734" y="10296"/>
                </a:lnTo>
                <a:lnTo>
                  <a:pt x="5709" y="10169"/>
                </a:lnTo>
                <a:lnTo>
                  <a:pt x="5709" y="9277"/>
                </a:lnTo>
                <a:lnTo>
                  <a:pt x="5734" y="9149"/>
                </a:lnTo>
                <a:lnTo>
                  <a:pt x="5811" y="9048"/>
                </a:lnTo>
                <a:lnTo>
                  <a:pt x="5913" y="8971"/>
                </a:lnTo>
                <a:lnTo>
                  <a:pt x="6040" y="8946"/>
                </a:lnTo>
                <a:close/>
                <a:moveTo>
                  <a:pt x="7213" y="8946"/>
                </a:moveTo>
                <a:lnTo>
                  <a:pt x="7340" y="8971"/>
                </a:lnTo>
                <a:lnTo>
                  <a:pt x="7442" y="9048"/>
                </a:lnTo>
                <a:lnTo>
                  <a:pt x="7518" y="9149"/>
                </a:lnTo>
                <a:lnTo>
                  <a:pt x="7544" y="9277"/>
                </a:lnTo>
                <a:lnTo>
                  <a:pt x="7544" y="10169"/>
                </a:lnTo>
                <a:lnTo>
                  <a:pt x="7518" y="10296"/>
                </a:lnTo>
                <a:lnTo>
                  <a:pt x="7442" y="10398"/>
                </a:lnTo>
                <a:lnTo>
                  <a:pt x="7340" y="10475"/>
                </a:lnTo>
                <a:lnTo>
                  <a:pt x="7213" y="10500"/>
                </a:lnTo>
                <a:lnTo>
                  <a:pt x="7085" y="10475"/>
                </a:lnTo>
                <a:lnTo>
                  <a:pt x="6983" y="10398"/>
                </a:lnTo>
                <a:lnTo>
                  <a:pt x="6907" y="10296"/>
                </a:lnTo>
                <a:lnTo>
                  <a:pt x="6881" y="10169"/>
                </a:lnTo>
                <a:lnTo>
                  <a:pt x="6881" y="9277"/>
                </a:lnTo>
                <a:lnTo>
                  <a:pt x="6907" y="9149"/>
                </a:lnTo>
                <a:lnTo>
                  <a:pt x="6983" y="9048"/>
                </a:lnTo>
                <a:lnTo>
                  <a:pt x="7085" y="8971"/>
                </a:lnTo>
                <a:lnTo>
                  <a:pt x="7213" y="8946"/>
                </a:lnTo>
                <a:close/>
                <a:moveTo>
                  <a:pt x="9532" y="8946"/>
                </a:moveTo>
                <a:lnTo>
                  <a:pt x="9659" y="8971"/>
                </a:lnTo>
                <a:lnTo>
                  <a:pt x="9761" y="9048"/>
                </a:lnTo>
                <a:lnTo>
                  <a:pt x="9838" y="9149"/>
                </a:lnTo>
                <a:lnTo>
                  <a:pt x="9863" y="9277"/>
                </a:lnTo>
                <a:lnTo>
                  <a:pt x="9863" y="10169"/>
                </a:lnTo>
                <a:lnTo>
                  <a:pt x="9838" y="10296"/>
                </a:lnTo>
                <a:lnTo>
                  <a:pt x="9761" y="10398"/>
                </a:lnTo>
                <a:lnTo>
                  <a:pt x="9659" y="10475"/>
                </a:lnTo>
                <a:lnTo>
                  <a:pt x="9532" y="10500"/>
                </a:lnTo>
                <a:lnTo>
                  <a:pt x="9404" y="10475"/>
                </a:lnTo>
                <a:lnTo>
                  <a:pt x="9302" y="10398"/>
                </a:lnTo>
                <a:lnTo>
                  <a:pt x="9226" y="10296"/>
                </a:lnTo>
                <a:lnTo>
                  <a:pt x="9200" y="10169"/>
                </a:lnTo>
                <a:lnTo>
                  <a:pt x="9200" y="9277"/>
                </a:lnTo>
                <a:lnTo>
                  <a:pt x="9226" y="9149"/>
                </a:lnTo>
                <a:lnTo>
                  <a:pt x="9302" y="9048"/>
                </a:lnTo>
                <a:lnTo>
                  <a:pt x="9404" y="8971"/>
                </a:lnTo>
                <a:lnTo>
                  <a:pt x="9532" y="8946"/>
                </a:lnTo>
                <a:close/>
                <a:moveTo>
                  <a:pt x="10704" y="8946"/>
                </a:moveTo>
                <a:lnTo>
                  <a:pt x="10832" y="8971"/>
                </a:lnTo>
                <a:lnTo>
                  <a:pt x="10934" y="9048"/>
                </a:lnTo>
                <a:lnTo>
                  <a:pt x="11010" y="9149"/>
                </a:lnTo>
                <a:lnTo>
                  <a:pt x="11035" y="9277"/>
                </a:lnTo>
                <a:lnTo>
                  <a:pt x="11035" y="10169"/>
                </a:lnTo>
                <a:lnTo>
                  <a:pt x="11010" y="10296"/>
                </a:lnTo>
                <a:lnTo>
                  <a:pt x="10934" y="10398"/>
                </a:lnTo>
                <a:lnTo>
                  <a:pt x="10832" y="10475"/>
                </a:lnTo>
                <a:lnTo>
                  <a:pt x="10704" y="10500"/>
                </a:lnTo>
                <a:lnTo>
                  <a:pt x="10577" y="10475"/>
                </a:lnTo>
                <a:lnTo>
                  <a:pt x="10475" y="10398"/>
                </a:lnTo>
                <a:lnTo>
                  <a:pt x="10398" y="10296"/>
                </a:lnTo>
                <a:lnTo>
                  <a:pt x="10373" y="10169"/>
                </a:lnTo>
                <a:lnTo>
                  <a:pt x="10373" y="9277"/>
                </a:lnTo>
                <a:lnTo>
                  <a:pt x="10398" y="9149"/>
                </a:lnTo>
                <a:lnTo>
                  <a:pt x="10475" y="9048"/>
                </a:lnTo>
                <a:lnTo>
                  <a:pt x="10577" y="8971"/>
                </a:lnTo>
                <a:lnTo>
                  <a:pt x="10704" y="8946"/>
                </a:lnTo>
                <a:close/>
                <a:moveTo>
                  <a:pt x="12794" y="9965"/>
                </a:moveTo>
                <a:lnTo>
                  <a:pt x="12794" y="13125"/>
                </a:lnTo>
                <a:lnTo>
                  <a:pt x="11545" y="13125"/>
                </a:lnTo>
                <a:lnTo>
                  <a:pt x="11545" y="12947"/>
                </a:lnTo>
                <a:lnTo>
                  <a:pt x="11520" y="12769"/>
                </a:lnTo>
                <a:lnTo>
                  <a:pt x="11469" y="12616"/>
                </a:lnTo>
                <a:lnTo>
                  <a:pt x="11392" y="12463"/>
                </a:lnTo>
                <a:lnTo>
                  <a:pt x="11290" y="12335"/>
                </a:lnTo>
                <a:lnTo>
                  <a:pt x="11163" y="12233"/>
                </a:lnTo>
                <a:lnTo>
                  <a:pt x="11035" y="12157"/>
                </a:lnTo>
                <a:lnTo>
                  <a:pt x="10857" y="12106"/>
                </a:lnTo>
                <a:lnTo>
                  <a:pt x="10526" y="12106"/>
                </a:lnTo>
                <a:lnTo>
                  <a:pt x="10373" y="12157"/>
                </a:lnTo>
                <a:lnTo>
                  <a:pt x="10245" y="12233"/>
                </a:lnTo>
                <a:lnTo>
                  <a:pt x="10118" y="12335"/>
                </a:lnTo>
                <a:lnTo>
                  <a:pt x="9991" y="12233"/>
                </a:lnTo>
                <a:lnTo>
                  <a:pt x="9863" y="12157"/>
                </a:lnTo>
                <a:lnTo>
                  <a:pt x="9710" y="12106"/>
                </a:lnTo>
                <a:lnTo>
                  <a:pt x="9379" y="12106"/>
                </a:lnTo>
                <a:lnTo>
                  <a:pt x="9226" y="12157"/>
                </a:lnTo>
                <a:lnTo>
                  <a:pt x="9073" y="12233"/>
                </a:lnTo>
                <a:lnTo>
                  <a:pt x="8946" y="12335"/>
                </a:lnTo>
                <a:lnTo>
                  <a:pt x="8844" y="12233"/>
                </a:lnTo>
                <a:lnTo>
                  <a:pt x="8691" y="12157"/>
                </a:lnTo>
                <a:lnTo>
                  <a:pt x="8538" y="12106"/>
                </a:lnTo>
                <a:lnTo>
                  <a:pt x="8207" y="12106"/>
                </a:lnTo>
                <a:lnTo>
                  <a:pt x="8054" y="12157"/>
                </a:lnTo>
                <a:lnTo>
                  <a:pt x="7901" y="12233"/>
                </a:lnTo>
                <a:lnTo>
                  <a:pt x="7773" y="12335"/>
                </a:lnTo>
                <a:lnTo>
                  <a:pt x="7671" y="12463"/>
                </a:lnTo>
                <a:lnTo>
                  <a:pt x="7595" y="12616"/>
                </a:lnTo>
                <a:lnTo>
                  <a:pt x="7544" y="12769"/>
                </a:lnTo>
                <a:lnTo>
                  <a:pt x="7544" y="12947"/>
                </a:lnTo>
                <a:lnTo>
                  <a:pt x="7544" y="13125"/>
                </a:lnTo>
                <a:lnTo>
                  <a:pt x="2778" y="13125"/>
                </a:lnTo>
                <a:lnTo>
                  <a:pt x="2778" y="9965"/>
                </a:lnTo>
                <a:lnTo>
                  <a:pt x="4052" y="9965"/>
                </a:lnTo>
                <a:lnTo>
                  <a:pt x="4052" y="10169"/>
                </a:lnTo>
                <a:lnTo>
                  <a:pt x="4052" y="10322"/>
                </a:lnTo>
                <a:lnTo>
                  <a:pt x="4103" y="10500"/>
                </a:lnTo>
                <a:lnTo>
                  <a:pt x="4180" y="10628"/>
                </a:lnTo>
                <a:lnTo>
                  <a:pt x="4282" y="10755"/>
                </a:lnTo>
                <a:lnTo>
                  <a:pt x="4409" y="10857"/>
                </a:lnTo>
                <a:lnTo>
                  <a:pt x="4562" y="10934"/>
                </a:lnTo>
                <a:lnTo>
                  <a:pt x="4715" y="10984"/>
                </a:lnTo>
                <a:lnTo>
                  <a:pt x="4893" y="11010"/>
                </a:lnTo>
                <a:lnTo>
                  <a:pt x="5046" y="10984"/>
                </a:lnTo>
                <a:lnTo>
                  <a:pt x="5199" y="10934"/>
                </a:lnTo>
                <a:lnTo>
                  <a:pt x="5352" y="10857"/>
                </a:lnTo>
                <a:lnTo>
                  <a:pt x="5454" y="10755"/>
                </a:lnTo>
                <a:lnTo>
                  <a:pt x="5581" y="10857"/>
                </a:lnTo>
                <a:lnTo>
                  <a:pt x="5734" y="10934"/>
                </a:lnTo>
                <a:lnTo>
                  <a:pt x="5887" y="10984"/>
                </a:lnTo>
                <a:lnTo>
                  <a:pt x="6040" y="11010"/>
                </a:lnTo>
                <a:lnTo>
                  <a:pt x="6219" y="10984"/>
                </a:lnTo>
                <a:lnTo>
                  <a:pt x="6372" y="10934"/>
                </a:lnTo>
                <a:lnTo>
                  <a:pt x="6499" y="10857"/>
                </a:lnTo>
                <a:lnTo>
                  <a:pt x="6626" y="10755"/>
                </a:lnTo>
                <a:lnTo>
                  <a:pt x="6754" y="10857"/>
                </a:lnTo>
                <a:lnTo>
                  <a:pt x="6881" y="10934"/>
                </a:lnTo>
                <a:lnTo>
                  <a:pt x="7034" y="10984"/>
                </a:lnTo>
                <a:lnTo>
                  <a:pt x="7213" y="11010"/>
                </a:lnTo>
                <a:lnTo>
                  <a:pt x="7365" y="10984"/>
                </a:lnTo>
                <a:lnTo>
                  <a:pt x="7544" y="10934"/>
                </a:lnTo>
                <a:lnTo>
                  <a:pt x="7671" y="10857"/>
                </a:lnTo>
                <a:lnTo>
                  <a:pt x="7799" y="10755"/>
                </a:lnTo>
                <a:lnTo>
                  <a:pt x="7901" y="10628"/>
                </a:lnTo>
                <a:lnTo>
                  <a:pt x="7977" y="10500"/>
                </a:lnTo>
                <a:lnTo>
                  <a:pt x="8028" y="10322"/>
                </a:lnTo>
                <a:lnTo>
                  <a:pt x="8054" y="10169"/>
                </a:lnTo>
                <a:lnTo>
                  <a:pt x="8054" y="9965"/>
                </a:lnTo>
                <a:lnTo>
                  <a:pt x="8691" y="9965"/>
                </a:lnTo>
                <a:lnTo>
                  <a:pt x="8691" y="10169"/>
                </a:lnTo>
                <a:lnTo>
                  <a:pt x="8716" y="10322"/>
                </a:lnTo>
                <a:lnTo>
                  <a:pt x="8767" y="10500"/>
                </a:lnTo>
                <a:lnTo>
                  <a:pt x="8844" y="10628"/>
                </a:lnTo>
                <a:lnTo>
                  <a:pt x="8946" y="10755"/>
                </a:lnTo>
                <a:lnTo>
                  <a:pt x="9073" y="10857"/>
                </a:lnTo>
                <a:lnTo>
                  <a:pt x="9200" y="10934"/>
                </a:lnTo>
                <a:lnTo>
                  <a:pt x="9379" y="10984"/>
                </a:lnTo>
                <a:lnTo>
                  <a:pt x="9532" y="11010"/>
                </a:lnTo>
                <a:lnTo>
                  <a:pt x="9710" y="10984"/>
                </a:lnTo>
                <a:lnTo>
                  <a:pt x="9863" y="10934"/>
                </a:lnTo>
                <a:lnTo>
                  <a:pt x="9991" y="10857"/>
                </a:lnTo>
                <a:lnTo>
                  <a:pt x="10118" y="10755"/>
                </a:lnTo>
                <a:lnTo>
                  <a:pt x="10245" y="10857"/>
                </a:lnTo>
                <a:lnTo>
                  <a:pt x="10373" y="10934"/>
                </a:lnTo>
                <a:lnTo>
                  <a:pt x="10526" y="10984"/>
                </a:lnTo>
                <a:lnTo>
                  <a:pt x="10704" y="11010"/>
                </a:lnTo>
                <a:lnTo>
                  <a:pt x="10857" y="10984"/>
                </a:lnTo>
                <a:lnTo>
                  <a:pt x="11035" y="10934"/>
                </a:lnTo>
                <a:lnTo>
                  <a:pt x="11163" y="10857"/>
                </a:lnTo>
                <a:lnTo>
                  <a:pt x="11290" y="10755"/>
                </a:lnTo>
                <a:lnTo>
                  <a:pt x="11392" y="10628"/>
                </a:lnTo>
                <a:lnTo>
                  <a:pt x="11469" y="10500"/>
                </a:lnTo>
                <a:lnTo>
                  <a:pt x="11520" y="10322"/>
                </a:lnTo>
                <a:lnTo>
                  <a:pt x="11545" y="10169"/>
                </a:lnTo>
                <a:lnTo>
                  <a:pt x="11545" y="9965"/>
                </a:lnTo>
                <a:close/>
                <a:moveTo>
                  <a:pt x="8385" y="12616"/>
                </a:moveTo>
                <a:lnTo>
                  <a:pt x="8512" y="12641"/>
                </a:lnTo>
                <a:lnTo>
                  <a:pt x="8614" y="12692"/>
                </a:lnTo>
                <a:lnTo>
                  <a:pt x="8665" y="12819"/>
                </a:lnTo>
                <a:lnTo>
                  <a:pt x="8691" y="12947"/>
                </a:lnTo>
                <a:lnTo>
                  <a:pt x="8691" y="13813"/>
                </a:lnTo>
                <a:lnTo>
                  <a:pt x="8665" y="13941"/>
                </a:lnTo>
                <a:lnTo>
                  <a:pt x="8614" y="14068"/>
                </a:lnTo>
                <a:lnTo>
                  <a:pt x="8512" y="14119"/>
                </a:lnTo>
                <a:lnTo>
                  <a:pt x="8385" y="14145"/>
                </a:lnTo>
                <a:lnTo>
                  <a:pt x="8258" y="14119"/>
                </a:lnTo>
                <a:lnTo>
                  <a:pt x="8130" y="14068"/>
                </a:lnTo>
                <a:lnTo>
                  <a:pt x="8079" y="13941"/>
                </a:lnTo>
                <a:lnTo>
                  <a:pt x="8054" y="13813"/>
                </a:lnTo>
                <a:lnTo>
                  <a:pt x="8054" y="12947"/>
                </a:lnTo>
                <a:lnTo>
                  <a:pt x="8079" y="12819"/>
                </a:lnTo>
                <a:lnTo>
                  <a:pt x="8130" y="12692"/>
                </a:lnTo>
                <a:lnTo>
                  <a:pt x="8258" y="12641"/>
                </a:lnTo>
                <a:lnTo>
                  <a:pt x="8385" y="12616"/>
                </a:lnTo>
                <a:close/>
                <a:moveTo>
                  <a:pt x="9532" y="12616"/>
                </a:moveTo>
                <a:lnTo>
                  <a:pt x="9659" y="12641"/>
                </a:lnTo>
                <a:lnTo>
                  <a:pt x="9761" y="12692"/>
                </a:lnTo>
                <a:lnTo>
                  <a:pt x="9838" y="12819"/>
                </a:lnTo>
                <a:lnTo>
                  <a:pt x="9863" y="12947"/>
                </a:lnTo>
                <a:lnTo>
                  <a:pt x="9863" y="13813"/>
                </a:lnTo>
                <a:lnTo>
                  <a:pt x="9838" y="13941"/>
                </a:lnTo>
                <a:lnTo>
                  <a:pt x="9761" y="14068"/>
                </a:lnTo>
                <a:lnTo>
                  <a:pt x="9659" y="14119"/>
                </a:lnTo>
                <a:lnTo>
                  <a:pt x="9532" y="14145"/>
                </a:lnTo>
                <a:lnTo>
                  <a:pt x="9404" y="14119"/>
                </a:lnTo>
                <a:lnTo>
                  <a:pt x="9302" y="14068"/>
                </a:lnTo>
                <a:lnTo>
                  <a:pt x="9226" y="13941"/>
                </a:lnTo>
                <a:lnTo>
                  <a:pt x="9200" y="13813"/>
                </a:lnTo>
                <a:lnTo>
                  <a:pt x="9200" y="12947"/>
                </a:lnTo>
                <a:lnTo>
                  <a:pt x="9226" y="12819"/>
                </a:lnTo>
                <a:lnTo>
                  <a:pt x="9302" y="12692"/>
                </a:lnTo>
                <a:lnTo>
                  <a:pt x="9404" y="12641"/>
                </a:lnTo>
                <a:lnTo>
                  <a:pt x="9532" y="12616"/>
                </a:lnTo>
                <a:close/>
                <a:moveTo>
                  <a:pt x="10704" y="12616"/>
                </a:moveTo>
                <a:lnTo>
                  <a:pt x="10832" y="12641"/>
                </a:lnTo>
                <a:lnTo>
                  <a:pt x="10934" y="12692"/>
                </a:lnTo>
                <a:lnTo>
                  <a:pt x="11010" y="12819"/>
                </a:lnTo>
                <a:lnTo>
                  <a:pt x="11035" y="12947"/>
                </a:lnTo>
                <a:lnTo>
                  <a:pt x="11035" y="13813"/>
                </a:lnTo>
                <a:lnTo>
                  <a:pt x="11010" y="13941"/>
                </a:lnTo>
                <a:lnTo>
                  <a:pt x="10934" y="14068"/>
                </a:lnTo>
                <a:lnTo>
                  <a:pt x="10832" y="14119"/>
                </a:lnTo>
                <a:lnTo>
                  <a:pt x="10704" y="14145"/>
                </a:lnTo>
                <a:lnTo>
                  <a:pt x="10577" y="14119"/>
                </a:lnTo>
                <a:lnTo>
                  <a:pt x="10475" y="14068"/>
                </a:lnTo>
                <a:lnTo>
                  <a:pt x="10398" y="13941"/>
                </a:lnTo>
                <a:lnTo>
                  <a:pt x="10373" y="13813"/>
                </a:lnTo>
                <a:lnTo>
                  <a:pt x="10373" y="12947"/>
                </a:lnTo>
                <a:lnTo>
                  <a:pt x="10398" y="12819"/>
                </a:lnTo>
                <a:lnTo>
                  <a:pt x="10475" y="12692"/>
                </a:lnTo>
                <a:lnTo>
                  <a:pt x="10577" y="12641"/>
                </a:lnTo>
                <a:lnTo>
                  <a:pt x="10704" y="12616"/>
                </a:lnTo>
                <a:close/>
                <a:moveTo>
                  <a:pt x="12794" y="13635"/>
                </a:moveTo>
                <a:lnTo>
                  <a:pt x="12794" y="15801"/>
                </a:lnTo>
                <a:lnTo>
                  <a:pt x="2778" y="15801"/>
                </a:lnTo>
                <a:lnTo>
                  <a:pt x="2778" y="13635"/>
                </a:lnTo>
                <a:lnTo>
                  <a:pt x="7544" y="13635"/>
                </a:lnTo>
                <a:lnTo>
                  <a:pt x="7544" y="13813"/>
                </a:lnTo>
                <a:lnTo>
                  <a:pt x="7544" y="13992"/>
                </a:lnTo>
                <a:lnTo>
                  <a:pt x="7595" y="14145"/>
                </a:lnTo>
                <a:lnTo>
                  <a:pt x="7671" y="14298"/>
                </a:lnTo>
                <a:lnTo>
                  <a:pt x="7773" y="14425"/>
                </a:lnTo>
                <a:lnTo>
                  <a:pt x="7901" y="14527"/>
                </a:lnTo>
                <a:lnTo>
                  <a:pt x="8054" y="14604"/>
                </a:lnTo>
                <a:lnTo>
                  <a:pt x="8207" y="14654"/>
                </a:lnTo>
                <a:lnTo>
                  <a:pt x="8538" y="14654"/>
                </a:lnTo>
                <a:lnTo>
                  <a:pt x="8691" y="14604"/>
                </a:lnTo>
                <a:lnTo>
                  <a:pt x="8844" y="14527"/>
                </a:lnTo>
                <a:lnTo>
                  <a:pt x="8946" y="14425"/>
                </a:lnTo>
                <a:lnTo>
                  <a:pt x="9073" y="14527"/>
                </a:lnTo>
                <a:lnTo>
                  <a:pt x="9226" y="14604"/>
                </a:lnTo>
                <a:lnTo>
                  <a:pt x="9379" y="14654"/>
                </a:lnTo>
                <a:lnTo>
                  <a:pt x="9710" y="14654"/>
                </a:lnTo>
                <a:lnTo>
                  <a:pt x="9863" y="14604"/>
                </a:lnTo>
                <a:lnTo>
                  <a:pt x="9991" y="14527"/>
                </a:lnTo>
                <a:lnTo>
                  <a:pt x="10118" y="14425"/>
                </a:lnTo>
                <a:lnTo>
                  <a:pt x="10245" y="14527"/>
                </a:lnTo>
                <a:lnTo>
                  <a:pt x="10373" y="14604"/>
                </a:lnTo>
                <a:lnTo>
                  <a:pt x="10526" y="14654"/>
                </a:lnTo>
                <a:lnTo>
                  <a:pt x="10857" y="14654"/>
                </a:lnTo>
                <a:lnTo>
                  <a:pt x="11035" y="14604"/>
                </a:lnTo>
                <a:lnTo>
                  <a:pt x="11163" y="14527"/>
                </a:lnTo>
                <a:lnTo>
                  <a:pt x="11290" y="14425"/>
                </a:lnTo>
                <a:lnTo>
                  <a:pt x="11392" y="14298"/>
                </a:lnTo>
                <a:lnTo>
                  <a:pt x="11469" y="14145"/>
                </a:lnTo>
                <a:lnTo>
                  <a:pt x="11520" y="13992"/>
                </a:lnTo>
                <a:lnTo>
                  <a:pt x="11545" y="13813"/>
                </a:lnTo>
                <a:lnTo>
                  <a:pt x="11545" y="13635"/>
                </a:lnTo>
                <a:close/>
                <a:moveTo>
                  <a:pt x="15062" y="16311"/>
                </a:moveTo>
                <a:lnTo>
                  <a:pt x="15062" y="16821"/>
                </a:lnTo>
                <a:lnTo>
                  <a:pt x="510" y="16821"/>
                </a:lnTo>
                <a:lnTo>
                  <a:pt x="510" y="16311"/>
                </a:lnTo>
                <a:close/>
                <a:moveTo>
                  <a:pt x="1402" y="0"/>
                </a:moveTo>
                <a:lnTo>
                  <a:pt x="1325" y="51"/>
                </a:lnTo>
                <a:lnTo>
                  <a:pt x="1249" y="153"/>
                </a:lnTo>
                <a:lnTo>
                  <a:pt x="1249" y="229"/>
                </a:lnTo>
                <a:lnTo>
                  <a:pt x="1249" y="4715"/>
                </a:lnTo>
                <a:lnTo>
                  <a:pt x="1249" y="4817"/>
                </a:lnTo>
                <a:lnTo>
                  <a:pt x="1325" y="4893"/>
                </a:lnTo>
                <a:lnTo>
                  <a:pt x="1402" y="4970"/>
                </a:lnTo>
                <a:lnTo>
                  <a:pt x="1606" y="4970"/>
                </a:lnTo>
                <a:lnTo>
                  <a:pt x="1682" y="4893"/>
                </a:lnTo>
                <a:lnTo>
                  <a:pt x="1733" y="4817"/>
                </a:lnTo>
                <a:lnTo>
                  <a:pt x="1759" y="4715"/>
                </a:lnTo>
                <a:lnTo>
                  <a:pt x="1759" y="484"/>
                </a:lnTo>
                <a:lnTo>
                  <a:pt x="2268" y="484"/>
                </a:lnTo>
                <a:lnTo>
                  <a:pt x="2268" y="15801"/>
                </a:lnTo>
                <a:lnTo>
                  <a:pt x="1759" y="15801"/>
                </a:lnTo>
                <a:lnTo>
                  <a:pt x="1759" y="5913"/>
                </a:lnTo>
                <a:lnTo>
                  <a:pt x="1733" y="5811"/>
                </a:lnTo>
                <a:lnTo>
                  <a:pt x="1682" y="5734"/>
                </a:lnTo>
                <a:lnTo>
                  <a:pt x="1606" y="5683"/>
                </a:lnTo>
                <a:lnTo>
                  <a:pt x="1504" y="5658"/>
                </a:lnTo>
                <a:lnTo>
                  <a:pt x="1402" y="5683"/>
                </a:lnTo>
                <a:lnTo>
                  <a:pt x="1325" y="5734"/>
                </a:lnTo>
                <a:lnTo>
                  <a:pt x="1249" y="5811"/>
                </a:lnTo>
                <a:lnTo>
                  <a:pt x="1249" y="5913"/>
                </a:lnTo>
                <a:lnTo>
                  <a:pt x="1249" y="15801"/>
                </a:lnTo>
                <a:lnTo>
                  <a:pt x="255" y="15801"/>
                </a:lnTo>
                <a:lnTo>
                  <a:pt x="153" y="15827"/>
                </a:lnTo>
                <a:lnTo>
                  <a:pt x="76" y="15878"/>
                </a:lnTo>
                <a:lnTo>
                  <a:pt x="25" y="15954"/>
                </a:lnTo>
                <a:lnTo>
                  <a:pt x="0" y="16056"/>
                </a:lnTo>
                <a:lnTo>
                  <a:pt x="0" y="17076"/>
                </a:lnTo>
                <a:lnTo>
                  <a:pt x="25" y="17178"/>
                </a:lnTo>
                <a:lnTo>
                  <a:pt x="76" y="17254"/>
                </a:lnTo>
                <a:lnTo>
                  <a:pt x="153" y="17305"/>
                </a:lnTo>
                <a:lnTo>
                  <a:pt x="255" y="17331"/>
                </a:lnTo>
                <a:lnTo>
                  <a:pt x="15317" y="17331"/>
                </a:lnTo>
                <a:lnTo>
                  <a:pt x="15419" y="17305"/>
                </a:lnTo>
                <a:lnTo>
                  <a:pt x="15496" y="17254"/>
                </a:lnTo>
                <a:lnTo>
                  <a:pt x="15547" y="17178"/>
                </a:lnTo>
                <a:lnTo>
                  <a:pt x="15572" y="17076"/>
                </a:lnTo>
                <a:lnTo>
                  <a:pt x="15572" y="16056"/>
                </a:lnTo>
                <a:lnTo>
                  <a:pt x="15547" y="15954"/>
                </a:lnTo>
                <a:lnTo>
                  <a:pt x="15496" y="15878"/>
                </a:lnTo>
                <a:lnTo>
                  <a:pt x="15419" y="15827"/>
                </a:lnTo>
                <a:lnTo>
                  <a:pt x="15317" y="15801"/>
                </a:lnTo>
                <a:lnTo>
                  <a:pt x="14349" y="15801"/>
                </a:lnTo>
                <a:lnTo>
                  <a:pt x="14349" y="13151"/>
                </a:lnTo>
                <a:lnTo>
                  <a:pt x="14323" y="13049"/>
                </a:lnTo>
                <a:lnTo>
                  <a:pt x="14272" y="12972"/>
                </a:lnTo>
                <a:lnTo>
                  <a:pt x="14196" y="12896"/>
                </a:lnTo>
                <a:lnTo>
                  <a:pt x="13992" y="12896"/>
                </a:lnTo>
                <a:lnTo>
                  <a:pt x="13915" y="12972"/>
                </a:lnTo>
                <a:lnTo>
                  <a:pt x="13864" y="13049"/>
                </a:lnTo>
                <a:lnTo>
                  <a:pt x="13839" y="13151"/>
                </a:lnTo>
                <a:lnTo>
                  <a:pt x="13839" y="15801"/>
                </a:lnTo>
                <a:lnTo>
                  <a:pt x="13304" y="15801"/>
                </a:lnTo>
                <a:lnTo>
                  <a:pt x="13304" y="484"/>
                </a:lnTo>
                <a:lnTo>
                  <a:pt x="13839" y="484"/>
                </a:lnTo>
                <a:lnTo>
                  <a:pt x="13839" y="11953"/>
                </a:lnTo>
                <a:lnTo>
                  <a:pt x="13864" y="12029"/>
                </a:lnTo>
                <a:lnTo>
                  <a:pt x="13915" y="12131"/>
                </a:lnTo>
                <a:lnTo>
                  <a:pt x="13992" y="12182"/>
                </a:lnTo>
                <a:lnTo>
                  <a:pt x="14094" y="12208"/>
                </a:lnTo>
                <a:lnTo>
                  <a:pt x="14196" y="12182"/>
                </a:lnTo>
                <a:lnTo>
                  <a:pt x="14272" y="12131"/>
                </a:lnTo>
                <a:lnTo>
                  <a:pt x="14323" y="12029"/>
                </a:lnTo>
                <a:lnTo>
                  <a:pt x="14349" y="11953"/>
                </a:lnTo>
                <a:lnTo>
                  <a:pt x="14349" y="229"/>
                </a:lnTo>
                <a:lnTo>
                  <a:pt x="14323" y="153"/>
                </a:lnTo>
                <a:lnTo>
                  <a:pt x="14272" y="51"/>
                </a:lnTo>
                <a:lnTo>
                  <a:pt x="14196" y="0"/>
                </a:lnTo>
                <a:lnTo>
                  <a:pt x="12972" y="0"/>
                </a:lnTo>
                <a:lnTo>
                  <a:pt x="12870" y="51"/>
                </a:lnTo>
                <a:lnTo>
                  <a:pt x="12820" y="153"/>
                </a:lnTo>
                <a:lnTo>
                  <a:pt x="12794" y="229"/>
                </a:lnTo>
                <a:lnTo>
                  <a:pt x="12794" y="2141"/>
                </a:lnTo>
                <a:lnTo>
                  <a:pt x="11545" y="2141"/>
                </a:lnTo>
                <a:lnTo>
                  <a:pt x="11545" y="1962"/>
                </a:lnTo>
                <a:lnTo>
                  <a:pt x="11520" y="1784"/>
                </a:lnTo>
                <a:lnTo>
                  <a:pt x="11469" y="1631"/>
                </a:lnTo>
                <a:lnTo>
                  <a:pt x="11392" y="1478"/>
                </a:lnTo>
                <a:lnTo>
                  <a:pt x="11290" y="1351"/>
                </a:lnTo>
                <a:lnTo>
                  <a:pt x="11163" y="1249"/>
                </a:lnTo>
                <a:lnTo>
                  <a:pt x="11035" y="1172"/>
                </a:lnTo>
                <a:lnTo>
                  <a:pt x="10857" y="1121"/>
                </a:lnTo>
                <a:lnTo>
                  <a:pt x="10526" y="1121"/>
                </a:lnTo>
                <a:lnTo>
                  <a:pt x="10373" y="1172"/>
                </a:lnTo>
                <a:lnTo>
                  <a:pt x="10245" y="1249"/>
                </a:lnTo>
                <a:lnTo>
                  <a:pt x="10118" y="1351"/>
                </a:lnTo>
                <a:lnTo>
                  <a:pt x="9991" y="1249"/>
                </a:lnTo>
                <a:lnTo>
                  <a:pt x="9863" y="1172"/>
                </a:lnTo>
                <a:lnTo>
                  <a:pt x="9710" y="1121"/>
                </a:lnTo>
                <a:lnTo>
                  <a:pt x="9379" y="1121"/>
                </a:lnTo>
                <a:lnTo>
                  <a:pt x="9226" y="1172"/>
                </a:lnTo>
                <a:lnTo>
                  <a:pt x="9073" y="1249"/>
                </a:lnTo>
                <a:lnTo>
                  <a:pt x="8946" y="1351"/>
                </a:lnTo>
                <a:lnTo>
                  <a:pt x="8844" y="1249"/>
                </a:lnTo>
                <a:lnTo>
                  <a:pt x="8691" y="1172"/>
                </a:lnTo>
                <a:lnTo>
                  <a:pt x="8538" y="1121"/>
                </a:lnTo>
                <a:lnTo>
                  <a:pt x="8207" y="1121"/>
                </a:lnTo>
                <a:lnTo>
                  <a:pt x="8054" y="1172"/>
                </a:lnTo>
                <a:lnTo>
                  <a:pt x="7901" y="1249"/>
                </a:lnTo>
                <a:lnTo>
                  <a:pt x="7773" y="1351"/>
                </a:lnTo>
                <a:lnTo>
                  <a:pt x="7671" y="1478"/>
                </a:lnTo>
                <a:lnTo>
                  <a:pt x="7595" y="1631"/>
                </a:lnTo>
                <a:lnTo>
                  <a:pt x="7544" y="1784"/>
                </a:lnTo>
                <a:lnTo>
                  <a:pt x="7544" y="1962"/>
                </a:lnTo>
                <a:lnTo>
                  <a:pt x="7544" y="2141"/>
                </a:lnTo>
                <a:lnTo>
                  <a:pt x="2778" y="2141"/>
                </a:lnTo>
                <a:lnTo>
                  <a:pt x="2778" y="229"/>
                </a:lnTo>
                <a:lnTo>
                  <a:pt x="2753" y="153"/>
                </a:lnTo>
                <a:lnTo>
                  <a:pt x="2702" y="51"/>
                </a:lnTo>
                <a:lnTo>
                  <a:pt x="26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43"/>
          <p:cNvGrpSpPr/>
          <p:nvPr/>
        </p:nvGrpSpPr>
        <p:grpSpPr>
          <a:xfrm>
            <a:off x="4369898" y="1939347"/>
            <a:ext cx="404198" cy="557668"/>
            <a:chOff x="1045375" y="1270025"/>
            <a:chExt cx="310325" cy="433275"/>
          </a:xfrm>
        </p:grpSpPr>
        <p:sp>
          <p:nvSpPr>
            <p:cNvPr id="404" name="Google Shape;404;p43"/>
            <p:cNvSpPr/>
            <p:nvPr/>
          </p:nvSpPr>
          <p:spPr>
            <a:xfrm>
              <a:off x="1074700" y="1298675"/>
              <a:ext cx="252325" cy="98150"/>
            </a:xfrm>
            <a:custGeom>
              <a:avLst/>
              <a:gdLst/>
              <a:ahLst/>
              <a:cxnLst/>
              <a:rect l="l" t="t" r="r" b="b"/>
              <a:pathLst>
                <a:path w="10093" h="3926" extrusionOk="0">
                  <a:moveTo>
                    <a:pt x="9583" y="511"/>
                  </a:moveTo>
                  <a:lnTo>
                    <a:pt x="9583" y="3416"/>
                  </a:lnTo>
                  <a:lnTo>
                    <a:pt x="510" y="3416"/>
                  </a:lnTo>
                  <a:lnTo>
                    <a:pt x="510" y="511"/>
                  </a:lnTo>
                  <a:close/>
                  <a:moveTo>
                    <a:pt x="255" y="1"/>
                  </a:moveTo>
                  <a:lnTo>
                    <a:pt x="153" y="26"/>
                  </a:lnTo>
                  <a:lnTo>
                    <a:pt x="77" y="77"/>
                  </a:lnTo>
                  <a:lnTo>
                    <a:pt x="26" y="154"/>
                  </a:lnTo>
                  <a:lnTo>
                    <a:pt x="0" y="256"/>
                  </a:lnTo>
                  <a:lnTo>
                    <a:pt x="0" y="3671"/>
                  </a:lnTo>
                  <a:lnTo>
                    <a:pt x="26" y="3773"/>
                  </a:lnTo>
                  <a:lnTo>
                    <a:pt x="77" y="3849"/>
                  </a:lnTo>
                  <a:lnTo>
                    <a:pt x="153" y="3926"/>
                  </a:lnTo>
                  <a:lnTo>
                    <a:pt x="9940" y="3926"/>
                  </a:lnTo>
                  <a:lnTo>
                    <a:pt x="10016" y="3849"/>
                  </a:lnTo>
                  <a:lnTo>
                    <a:pt x="10067" y="3773"/>
                  </a:lnTo>
                  <a:lnTo>
                    <a:pt x="10093" y="3671"/>
                  </a:lnTo>
                  <a:lnTo>
                    <a:pt x="10093" y="256"/>
                  </a:lnTo>
                  <a:lnTo>
                    <a:pt x="10067" y="154"/>
                  </a:lnTo>
                  <a:lnTo>
                    <a:pt x="10016" y="77"/>
                  </a:lnTo>
                  <a:lnTo>
                    <a:pt x="9940" y="26"/>
                  </a:lnTo>
                  <a:lnTo>
                    <a:pt x="98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3"/>
            <p:cNvSpPr/>
            <p:nvPr/>
          </p:nvSpPr>
          <p:spPr>
            <a:xfrm>
              <a:off x="1074700" y="1424850"/>
              <a:ext cx="63725" cy="63725"/>
            </a:xfrm>
            <a:custGeom>
              <a:avLst/>
              <a:gdLst/>
              <a:ahLst/>
              <a:cxnLst/>
              <a:rect l="l" t="t" r="r" b="b"/>
              <a:pathLst>
                <a:path w="2549" h="2549" extrusionOk="0">
                  <a:moveTo>
                    <a:pt x="1963" y="484"/>
                  </a:moveTo>
                  <a:lnTo>
                    <a:pt x="2014" y="510"/>
                  </a:lnTo>
                  <a:lnTo>
                    <a:pt x="2039" y="586"/>
                  </a:lnTo>
                  <a:lnTo>
                    <a:pt x="2039" y="1963"/>
                  </a:lnTo>
                  <a:lnTo>
                    <a:pt x="2014" y="2014"/>
                  </a:lnTo>
                  <a:lnTo>
                    <a:pt x="1963" y="2039"/>
                  </a:lnTo>
                  <a:lnTo>
                    <a:pt x="586" y="2039"/>
                  </a:lnTo>
                  <a:lnTo>
                    <a:pt x="535" y="2014"/>
                  </a:lnTo>
                  <a:lnTo>
                    <a:pt x="510" y="1963"/>
                  </a:lnTo>
                  <a:lnTo>
                    <a:pt x="510" y="586"/>
                  </a:lnTo>
                  <a:lnTo>
                    <a:pt x="535" y="510"/>
                  </a:lnTo>
                  <a:lnTo>
                    <a:pt x="586" y="484"/>
                  </a:lnTo>
                  <a:close/>
                  <a:moveTo>
                    <a:pt x="459" y="0"/>
                  </a:moveTo>
                  <a:lnTo>
                    <a:pt x="357" y="26"/>
                  </a:lnTo>
                  <a:lnTo>
                    <a:pt x="255" y="77"/>
                  </a:lnTo>
                  <a:lnTo>
                    <a:pt x="179" y="153"/>
                  </a:lnTo>
                  <a:lnTo>
                    <a:pt x="102" y="255"/>
                  </a:lnTo>
                  <a:lnTo>
                    <a:pt x="51" y="357"/>
                  </a:lnTo>
                  <a:lnTo>
                    <a:pt x="0" y="459"/>
                  </a:lnTo>
                  <a:lnTo>
                    <a:pt x="0" y="586"/>
                  </a:lnTo>
                  <a:lnTo>
                    <a:pt x="0" y="1963"/>
                  </a:lnTo>
                  <a:lnTo>
                    <a:pt x="0" y="2064"/>
                  </a:lnTo>
                  <a:lnTo>
                    <a:pt x="51" y="2192"/>
                  </a:lnTo>
                  <a:lnTo>
                    <a:pt x="102" y="2294"/>
                  </a:lnTo>
                  <a:lnTo>
                    <a:pt x="179" y="2370"/>
                  </a:lnTo>
                  <a:lnTo>
                    <a:pt x="255" y="2447"/>
                  </a:lnTo>
                  <a:lnTo>
                    <a:pt x="357" y="2498"/>
                  </a:lnTo>
                  <a:lnTo>
                    <a:pt x="459" y="2549"/>
                  </a:lnTo>
                  <a:lnTo>
                    <a:pt x="2090" y="2549"/>
                  </a:lnTo>
                  <a:lnTo>
                    <a:pt x="2192" y="2498"/>
                  </a:lnTo>
                  <a:lnTo>
                    <a:pt x="2294" y="2447"/>
                  </a:lnTo>
                  <a:lnTo>
                    <a:pt x="2396" y="2370"/>
                  </a:lnTo>
                  <a:lnTo>
                    <a:pt x="2447" y="2294"/>
                  </a:lnTo>
                  <a:lnTo>
                    <a:pt x="2523" y="2192"/>
                  </a:lnTo>
                  <a:lnTo>
                    <a:pt x="2549" y="2064"/>
                  </a:lnTo>
                  <a:lnTo>
                    <a:pt x="2549" y="1963"/>
                  </a:lnTo>
                  <a:lnTo>
                    <a:pt x="2549" y="586"/>
                  </a:lnTo>
                  <a:lnTo>
                    <a:pt x="2549" y="459"/>
                  </a:lnTo>
                  <a:lnTo>
                    <a:pt x="2523" y="357"/>
                  </a:lnTo>
                  <a:lnTo>
                    <a:pt x="2447" y="255"/>
                  </a:lnTo>
                  <a:lnTo>
                    <a:pt x="2396" y="153"/>
                  </a:lnTo>
                  <a:lnTo>
                    <a:pt x="2294" y="77"/>
                  </a:lnTo>
                  <a:lnTo>
                    <a:pt x="2192" y="26"/>
                  </a:lnTo>
                  <a:lnTo>
                    <a:pt x="20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3"/>
            <p:cNvSpPr/>
            <p:nvPr/>
          </p:nvSpPr>
          <p:spPr>
            <a:xfrm>
              <a:off x="1169000" y="1424850"/>
              <a:ext cx="63725" cy="63725"/>
            </a:xfrm>
            <a:custGeom>
              <a:avLst/>
              <a:gdLst/>
              <a:ahLst/>
              <a:cxnLst/>
              <a:rect l="l" t="t" r="r" b="b"/>
              <a:pathLst>
                <a:path w="2549" h="2549" extrusionOk="0">
                  <a:moveTo>
                    <a:pt x="1963" y="484"/>
                  </a:moveTo>
                  <a:lnTo>
                    <a:pt x="2014" y="510"/>
                  </a:lnTo>
                  <a:lnTo>
                    <a:pt x="2039" y="586"/>
                  </a:lnTo>
                  <a:lnTo>
                    <a:pt x="2039" y="1963"/>
                  </a:lnTo>
                  <a:lnTo>
                    <a:pt x="2014" y="2014"/>
                  </a:lnTo>
                  <a:lnTo>
                    <a:pt x="1963" y="2039"/>
                  </a:lnTo>
                  <a:lnTo>
                    <a:pt x="586" y="2039"/>
                  </a:lnTo>
                  <a:lnTo>
                    <a:pt x="510" y="2014"/>
                  </a:lnTo>
                  <a:lnTo>
                    <a:pt x="484" y="1963"/>
                  </a:lnTo>
                  <a:lnTo>
                    <a:pt x="484" y="586"/>
                  </a:lnTo>
                  <a:lnTo>
                    <a:pt x="510" y="510"/>
                  </a:lnTo>
                  <a:lnTo>
                    <a:pt x="586" y="484"/>
                  </a:lnTo>
                  <a:close/>
                  <a:moveTo>
                    <a:pt x="459" y="0"/>
                  </a:moveTo>
                  <a:lnTo>
                    <a:pt x="357" y="26"/>
                  </a:lnTo>
                  <a:lnTo>
                    <a:pt x="255" y="77"/>
                  </a:lnTo>
                  <a:lnTo>
                    <a:pt x="153" y="153"/>
                  </a:lnTo>
                  <a:lnTo>
                    <a:pt x="102" y="255"/>
                  </a:lnTo>
                  <a:lnTo>
                    <a:pt x="26" y="357"/>
                  </a:lnTo>
                  <a:lnTo>
                    <a:pt x="0" y="459"/>
                  </a:lnTo>
                  <a:lnTo>
                    <a:pt x="0" y="586"/>
                  </a:lnTo>
                  <a:lnTo>
                    <a:pt x="0" y="1963"/>
                  </a:lnTo>
                  <a:lnTo>
                    <a:pt x="0" y="2064"/>
                  </a:lnTo>
                  <a:lnTo>
                    <a:pt x="26" y="2192"/>
                  </a:lnTo>
                  <a:lnTo>
                    <a:pt x="102" y="2294"/>
                  </a:lnTo>
                  <a:lnTo>
                    <a:pt x="153" y="2370"/>
                  </a:lnTo>
                  <a:lnTo>
                    <a:pt x="255" y="2447"/>
                  </a:lnTo>
                  <a:lnTo>
                    <a:pt x="357" y="2498"/>
                  </a:lnTo>
                  <a:lnTo>
                    <a:pt x="459" y="2549"/>
                  </a:lnTo>
                  <a:lnTo>
                    <a:pt x="2065" y="2549"/>
                  </a:lnTo>
                  <a:lnTo>
                    <a:pt x="2192" y="2498"/>
                  </a:lnTo>
                  <a:lnTo>
                    <a:pt x="2294" y="2447"/>
                  </a:lnTo>
                  <a:lnTo>
                    <a:pt x="2370" y="2370"/>
                  </a:lnTo>
                  <a:lnTo>
                    <a:pt x="2447" y="2294"/>
                  </a:lnTo>
                  <a:lnTo>
                    <a:pt x="2498" y="2192"/>
                  </a:lnTo>
                  <a:lnTo>
                    <a:pt x="2549" y="2064"/>
                  </a:lnTo>
                  <a:lnTo>
                    <a:pt x="2549" y="1963"/>
                  </a:lnTo>
                  <a:lnTo>
                    <a:pt x="2549" y="586"/>
                  </a:lnTo>
                  <a:lnTo>
                    <a:pt x="2549" y="459"/>
                  </a:lnTo>
                  <a:lnTo>
                    <a:pt x="2498" y="357"/>
                  </a:lnTo>
                  <a:lnTo>
                    <a:pt x="2447" y="255"/>
                  </a:lnTo>
                  <a:lnTo>
                    <a:pt x="2370" y="153"/>
                  </a:lnTo>
                  <a:lnTo>
                    <a:pt x="2294" y="77"/>
                  </a:lnTo>
                  <a:lnTo>
                    <a:pt x="2192" y="26"/>
                  </a:lnTo>
                  <a:lnTo>
                    <a:pt x="20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3"/>
            <p:cNvSpPr/>
            <p:nvPr/>
          </p:nvSpPr>
          <p:spPr>
            <a:xfrm>
              <a:off x="1074700" y="1512775"/>
              <a:ext cx="63725" cy="63725"/>
            </a:xfrm>
            <a:custGeom>
              <a:avLst/>
              <a:gdLst/>
              <a:ahLst/>
              <a:cxnLst/>
              <a:rect l="l" t="t" r="r" b="b"/>
              <a:pathLst>
                <a:path w="2549" h="2549" extrusionOk="0">
                  <a:moveTo>
                    <a:pt x="1963" y="510"/>
                  </a:moveTo>
                  <a:lnTo>
                    <a:pt x="2014" y="535"/>
                  </a:lnTo>
                  <a:lnTo>
                    <a:pt x="2039" y="586"/>
                  </a:lnTo>
                  <a:lnTo>
                    <a:pt x="2039" y="1963"/>
                  </a:lnTo>
                  <a:lnTo>
                    <a:pt x="2014" y="2014"/>
                  </a:lnTo>
                  <a:lnTo>
                    <a:pt x="1963" y="2039"/>
                  </a:lnTo>
                  <a:lnTo>
                    <a:pt x="586" y="2039"/>
                  </a:lnTo>
                  <a:lnTo>
                    <a:pt x="535" y="2014"/>
                  </a:lnTo>
                  <a:lnTo>
                    <a:pt x="510" y="1963"/>
                  </a:lnTo>
                  <a:lnTo>
                    <a:pt x="510" y="586"/>
                  </a:lnTo>
                  <a:lnTo>
                    <a:pt x="535" y="535"/>
                  </a:lnTo>
                  <a:lnTo>
                    <a:pt x="586" y="510"/>
                  </a:lnTo>
                  <a:close/>
                  <a:moveTo>
                    <a:pt x="459" y="0"/>
                  </a:moveTo>
                  <a:lnTo>
                    <a:pt x="357" y="51"/>
                  </a:lnTo>
                  <a:lnTo>
                    <a:pt x="255" y="102"/>
                  </a:lnTo>
                  <a:lnTo>
                    <a:pt x="179" y="179"/>
                  </a:lnTo>
                  <a:lnTo>
                    <a:pt x="102" y="255"/>
                  </a:lnTo>
                  <a:lnTo>
                    <a:pt x="51" y="357"/>
                  </a:lnTo>
                  <a:lnTo>
                    <a:pt x="0" y="459"/>
                  </a:lnTo>
                  <a:lnTo>
                    <a:pt x="0" y="586"/>
                  </a:lnTo>
                  <a:lnTo>
                    <a:pt x="0" y="1963"/>
                  </a:lnTo>
                  <a:lnTo>
                    <a:pt x="0" y="2090"/>
                  </a:lnTo>
                  <a:lnTo>
                    <a:pt x="51" y="2192"/>
                  </a:lnTo>
                  <a:lnTo>
                    <a:pt x="102" y="2294"/>
                  </a:lnTo>
                  <a:lnTo>
                    <a:pt x="179" y="2370"/>
                  </a:lnTo>
                  <a:lnTo>
                    <a:pt x="255" y="2447"/>
                  </a:lnTo>
                  <a:lnTo>
                    <a:pt x="357" y="2498"/>
                  </a:lnTo>
                  <a:lnTo>
                    <a:pt x="459" y="2549"/>
                  </a:lnTo>
                  <a:lnTo>
                    <a:pt x="2090" y="2549"/>
                  </a:lnTo>
                  <a:lnTo>
                    <a:pt x="2192" y="2498"/>
                  </a:lnTo>
                  <a:lnTo>
                    <a:pt x="2294" y="2447"/>
                  </a:lnTo>
                  <a:lnTo>
                    <a:pt x="2396" y="2370"/>
                  </a:lnTo>
                  <a:lnTo>
                    <a:pt x="2447" y="2294"/>
                  </a:lnTo>
                  <a:lnTo>
                    <a:pt x="2523" y="2192"/>
                  </a:lnTo>
                  <a:lnTo>
                    <a:pt x="2549" y="2090"/>
                  </a:lnTo>
                  <a:lnTo>
                    <a:pt x="2549" y="1963"/>
                  </a:lnTo>
                  <a:lnTo>
                    <a:pt x="2549" y="586"/>
                  </a:lnTo>
                  <a:lnTo>
                    <a:pt x="2549" y="459"/>
                  </a:lnTo>
                  <a:lnTo>
                    <a:pt x="2523" y="357"/>
                  </a:lnTo>
                  <a:lnTo>
                    <a:pt x="2447" y="255"/>
                  </a:lnTo>
                  <a:lnTo>
                    <a:pt x="2396" y="179"/>
                  </a:lnTo>
                  <a:lnTo>
                    <a:pt x="2294" y="102"/>
                  </a:lnTo>
                  <a:lnTo>
                    <a:pt x="2192" y="51"/>
                  </a:lnTo>
                  <a:lnTo>
                    <a:pt x="20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3"/>
            <p:cNvSpPr/>
            <p:nvPr/>
          </p:nvSpPr>
          <p:spPr>
            <a:xfrm>
              <a:off x="1169000" y="1512775"/>
              <a:ext cx="63725" cy="63725"/>
            </a:xfrm>
            <a:custGeom>
              <a:avLst/>
              <a:gdLst/>
              <a:ahLst/>
              <a:cxnLst/>
              <a:rect l="l" t="t" r="r" b="b"/>
              <a:pathLst>
                <a:path w="2549" h="2549" extrusionOk="0">
                  <a:moveTo>
                    <a:pt x="1963" y="510"/>
                  </a:moveTo>
                  <a:lnTo>
                    <a:pt x="2014" y="535"/>
                  </a:lnTo>
                  <a:lnTo>
                    <a:pt x="2039" y="586"/>
                  </a:lnTo>
                  <a:lnTo>
                    <a:pt x="2039" y="1963"/>
                  </a:lnTo>
                  <a:lnTo>
                    <a:pt x="2014" y="2014"/>
                  </a:lnTo>
                  <a:lnTo>
                    <a:pt x="1963" y="2039"/>
                  </a:lnTo>
                  <a:lnTo>
                    <a:pt x="586" y="2039"/>
                  </a:lnTo>
                  <a:lnTo>
                    <a:pt x="510" y="2014"/>
                  </a:lnTo>
                  <a:lnTo>
                    <a:pt x="484" y="1963"/>
                  </a:lnTo>
                  <a:lnTo>
                    <a:pt x="484" y="586"/>
                  </a:lnTo>
                  <a:lnTo>
                    <a:pt x="510" y="535"/>
                  </a:lnTo>
                  <a:lnTo>
                    <a:pt x="586" y="510"/>
                  </a:lnTo>
                  <a:close/>
                  <a:moveTo>
                    <a:pt x="459" y="0"/>
                  </a:moveTo>
                  <a:lnTo>
                    <a:pt x="357" y="51"/>
                  </a:lnTo>
                  <a:lnTo>
                    <a:pt x="255" y="102"/>
                  </a:lnTo>
                  <a:lnTo>
                    <a:pt x="153" y="179"/>
                  </a:lnTo>
                  <a:lnTo>
                    <a:pt x="102" y="255"/>
                  </a:lnTo>
                  <a:lnTo>
                    <a:pt x="26" y="357"/>
                  </a:lnTo>
                  <a:lnTo>
                    <a:pt x="0" y="459"/>
                  </a:lnTo>
                  <a:lnTo>
                    <a:pt x="0" y="586"/>
                  </a:lnTo>
                  <a:lnTo>
                    <a:pt x="0" y="1963"/>
                  </a:lnTo>
                  <a:lnTo>
                    <a:pt x="0" y="2090"/>
                  </a:lnTo>
                  <a:lnTo>
                    <a:pt x="26" y="2192"/>
                  </a:lnTo>
                  <a:lnTo>
                    <a:pt x="102" y="2294"/>
                  </a:lnTo>
                  <a:lnTo>
                    <a:pt x="153" y="2370"/>
                  </a:lnTo>
                  <a:lnTo>
                    <a:pt x="255" y="2447"/>
                  </a:lnTo>
                  <a:lnTo>
                    <a:pt x="357" y="2498"/>
                  </a:lnTo>
                  <a:lnTo>
                    <a:pt x="459" y="2549"/>
                  </a:lnTo>
                  <a:lnTo>
                    <a:pt x="2065" y="2549"/>
                  </a:lnTo>
                  <a:lnTo>
                    <a:pt x="2192" y="2498"/>
                  </a:lnTo>
                  <a:lnTo>
                    <a:pt x="2294" y="2447"/>
                  </a:lnTo>
                  <a:lnTo>
                    <a:pt x="2370" y="2370"/>
                  </a:lnTo>
                  <a:lnTo>
                    <a:pt x="2447" y="2294"/>
                  </a:lnTo>
                  <a:lnTo>
                    <a:pt x="2498" y="2192"/>
                  </a:lnTo>
                  <a:lnTo>
                    <a:pt x="2549" y="2090"/>
                  </a:lnTo>
                  <a:lnTo>
                    <a:pt x="2549" y="1963"/>
                  </a:lnTo>
                  <a:lnTo>
                    <a:pt x="2549" y="586"/>
                  </a:lnTo>
                  <a:lnTo>
                    <a:pt x="2549" y="459"/>
                  </a:lnTo>
                  <a:lnTo>
                    <a:pt x="2498" y="357"/>
                  </a:lnTo>
                  <a:lnTo>
                    <a:pt x="2447" y="255"/>
                  </a:lnTo>
                  <a:lnTo>
                    <a:pt x="2370" y="179"/>
                  </a:lnTo>
                  <a:lnTo>
                    <a:pt x="2294" y="102"/>
                  </a:lnTo>
                  <a:lnTo>
                    <a:pt x="2192" y="51"/>
                  </a:lnTo>
                  <a:lnTo>
                    <a:pt x="20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3"/>
            <p:cNvSpPr/>
            <p:nvPr/>
          </p:nvSpPr>
          <p:spPr>
            <a:xfrm>
              <a:off x="1074700" y="1600700"/>
              <a:ext cx="63725" cy="64375"/>
            </a:xfrm>
            <a:custGeom>
              <a:avLst/>
              <a:gdLst/>
              <a:ahLst/>
              <a:cxnLst/>
              <a:rect l="l" t="t" r="r" b="b"/>
              <a:pathLst>
                <a:path w="2549" h="2575" extrusionOk="0">
                  <a:moveTo>
                    <a:pt x="1963" y="510"/>
                  </a:moveTo>
                  <a:lnTo>
                    <a:pt x="2014" y="535"/>
                  </a:lnTo>
                  <a:lnTo>
                    <a:pt x="2039" y="586"/>
                  </a:lnTo>
                  <a:lnTo>
                    <a:pt x="2039" y="1963"/>
                  </a:lnTo>
                  <a:lnTo>
                    <a:pt x="2014" y="2039"/>
                  </a:lnTo>
                  <a:lnTo>
                    <a:pt x="1963" y="2065"/>
                  </a:lnTo>
                  <a:lnTo>
                    <a:pt x="586" y="2065"/>
                  </a:lnTo>
                  <a:lnTo>
                    <a:pt x="535" y="2039"/>
                  </a:lnTo>
                  <a:lnTo>
                    <a:pt x="510" y="1963"/>
                  </a:lnTo>
                  <a:lnTo>
                    <a:pt x="510" y="586"/>
                  </a:lnTo>
                  <a:lnTo>
                    <a:pt x="535" y="535"/>
                  </a:lnTo>
                  <a:lnTo>
                    <a:pt x="586" y="510"/>
                  </a:lnTo>
                  <a:close/>
                  <a:moveTo>
                    <a:pt x="586" y="0"/>
                  </a:moveTo>
                  <a:lnTo>
                    <a:pt x="459" y="26"/>
                  </a:lnTo>
                  <a:lnTo>
                    <a:pt x="357" y="51"/>
                  </a:lnTo>
                  <a:lnTo>
                    <a:pt x="255" y="102"/>
                  </a:lnTo>
                  <a:lnTo>
                    <a:pt x="179" y="179"/>
                  </a:lnTo>
                  <a:lnTo>
                    <a:pt x="102" y="255"/>
                  </a:lnTo>
                  <a:lnTo>
                    <a:pt x="51" y="357"/>
                  </a:lnTo>
                  <a:lnTo>
                    <a:pt x="0" y="484"/>
                  </a:lnTo>
                  <a:lnTo>
                    <a:pt x="0" y="586"/>
                  </a:lnTo>
                  <a:lnTo>
                    <a:pt x="0" y="1963"/>
                  </a:lnTo>
                  <a:lnTo>
                    <a:pt x="0" y="2090"/>
                  </a:lnTo>
                  <a:lnTo>
                    <a:pt x="51" y="2192"/>
                  </a:lnTo>
                  <a:lnTo>
                    <a:pt x="102" y="2294"/>
                  </a:lnTo>
                  <a:lnTo>
                    <a:pt x="179" y="2396"/>
                  </a:lnTo>
                  <a:lnTo>
                    <a:pt x="255" y="2472"/>
                  </a:lnTo>
                  <a:lnTo>
                    <a:pt x="357" y="2523"/>
                  </a:lnTo>
                  <a:lnTo>
                    <a:pt x="459" y="2549"/>
                  </a:lnTo>
                  <a:lnTo>
                    <a:pt x="586" y="2574"/>
                  </a:lnTo>
                  <a:lnTo>
                    <a:pt x="1963" y="2574"/>
                  </a:lnTo>
                  <a:lnTo>
                    <a:pt x="2090" y="2549"/>
                  </a:lnTo>
                  <a:lnTo>
                    <a:pt x="2192" y="2523"/>
                  </a:lnTo>
                  <a:lnTo>
                    <a:pt x="2294" y="2472"/>
                  </a:lnTo>
                  <a:lnTo>
                    <a:pt x="2396" y="2396"/>
                  </a:lnTo>
                  <a:lnTo>
                    <a:pt x="2447" y="2294"/>
                  </a:lnTo>
                  <a:lnTo>
                    <a:pt x="2523" y="2192"/>
                  </a:lnTo>
                  <a:lnTo>
                    <a:pt x="2549" y="2090"/>
                  </a:lnTo>
                  <a:lnTo>
                    <a:pt x="2549" y="1963"/>
                  </a:lnTo>
                  <a:lnTo>
                    <a:pt x="2549" y="586"/>
                  </a:lnTo>
                  <a:lnTo>
                    <a:pt x="2549" y="484"/>
                  </a:lnTo>
                  <a:lnTo>
                    <a:pt x="2523" y="357"/>
                  </a:lnTo>
                  <a:lnTo>
                    <a:pt x="2447" y="255"/>
                  </a:lnTo>
                  <a:lnTo>
                    <a:pt x="2396" y="179"/>
                  </a:lnTo>
                  <a:lnTo>
                    <a:pt x="2294" y="102"/>
                  </a:lnTo>
                  <a:lnTo>
                    <a:pt x="2192" y="51"/>
                  </a:lnTo>
                  <a:lnTo>
                    <a:pt x="2090" y="26"/>
                  </a:lnTo>
                  <a:lnTo>
                    <a:pt x="1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3"/>
            <p:cNvSpPr/>
            <p:nvPr/>
          </p:nvSpPr>
          <p:spPr>
            <a:xfrm>
              <a:off x="1169000" y="1600700"/>
              <a:ext cx="63725" cy="64375"/>
            </a:xfrm>
            <a:custGeom>
              <a:avLst/>
              <a:gdLst/>
              <a:ahLst/>
              <a:cxnLst/>
              <a:rect l="l" t="t" r="r" b="b"/>
              <a:pathLst>
                <a:path w="2549" h="2575" extrusionOk="0">
                  <a:moveTo>
                    <a:pt x="1963" y="510"/>
                  </a:moveTo>
                  <a:lnTo>
                    <a:pt x="2014" y="535"/>
                  </a:lnTo>
                  <a:lnTo>
                    <a:pt x="2039" y="586"/>
                  </a:lnTo>
                  <a:lnTo>
                    <a:pt x="2039" y="1963"/>
                  </a:lnTo>
                  <a:lnTo>
                    <a:pt x="2014" y="2039"/>
                  </a:lnTo>
                  <a:lnTo>
                    <a:pt x="1963" y="2065"/>
                  </a:lnTo>
                  <a:lnTo>
                    <a:pt x="586" y="2065"/>
                  </a:lnTo>
                  <a:lnTo>
                    <a:pt x="510" y="2039"/>
                  </a:lnTo>
                  <a:lnTo>
                    <a:pt x="484" y="1963"/>
                  </a:lnTo>
                  <a:lnTo>
                    <a:pt x="484" y="586"/>
                  </a:lnTo>
                  <a:lnTo>
                    <a:pt x="510" y="535"/>
                  </a:lnTo>
                  <a:lnTo>
                    <a:pt x="586" y="510"/>
                  </a:lnTo>
                  <a:close/>
                  <a:moveTo>
                    <a:pt x="586" y="0"/>
                  </a:moveTo>
                  <a:lnTo>
                    <a:pt x="459" y="26"/>
                  </a:lnTo>
                  <a:lnTo>
                    <a:pt x="357" y="51"/>
                  </a:lnTo>
                  <a:lnTo>
                    <a:pt x="255" y="102"/>
                  </a:lnTo>
                  <a:lnTo>
                    <a:pt x="153" y="179"/>
                  </a:lnTo>
                  <a:lnTo>
                    <a:pt x="102" y="255"/>
                  </a:lnTo>
                  <a:lnTo>
                    <a:pt x="26" y="357"/>
                  </a:lnTo>
                  <a:lnTo>
                    <a:pt x="0" y="484"/>
                  </a:lnTo>
                  <a:lnTo>
                    <a:pt x="0" y="586"/>
                  </a:lnTo>
                  <a:lnTo>
                    <a:pt x="0" y="1963"/>
                  </a:lnTo>
                  <a:lnTo>
                    <a:pt x="0" y="2090"/>
                  </a:lnTo>
                  <a:lnTo>
                    <a:pt x="26" y="2192"/>
                  </a:lnTo>
                  <a:lnTo>
                    <a:pt x="102" y="2294"/>
                  </a:lnTo>
                  <a:lnTo>
                    <a:pt x="153" y="2396"/>
                  </a:lnTo>
                  <a:lnTo>
                    <a:pt x="255" y="2472"/>
                  </a:lnTo>
                  <a:lnTo>
                    <a:pt x="357" y="2523"/>
                  </a:lnTo>
                  <a:lnTo>
                    <a:pt x="459" y="2549"/>
                  </a:lnTo>
                  <a:lnTo>
                    <a:pt x="586" y="2574"/>
                  </a:lnTo>
                  <a:lnTo>
                    <a:pt x="1963" y="2574"/>
                  </a:lnTo>
                  <a:lnTo>
                    <a:pt x="2065" y="2549"/>
                  </a:lnTo>
                  <a:lnTo>
                    <a:pt x="2192" y="2523"/>
                  </a:lnTo>
                  <a:lnTo>
                    <a:pt x="2294" y="2472"/>
                  </a:lnTo>
                  <a:lnTo>
                    <a:pt x="2370" y="2396"/>
                  </a:lnTo>
                  <a:lnTo>
                    <a:pt x="2447" y="2294"/>
                  </a:lnTo>
                  <a:lnTo>
                    <a:pt x="2498" y="2192"/>
                  </a:lnTo>
                  <a:lnTo>
                    <a:pt x="2549" y="2090"/>
                  </a:lnTo>
                  <a:lnTo>
                    <a:pt x="2549" y="1963"/>
                  </a:lnTo>
                  <a:lnTo>
                    <a:pt x="2549" y="586"/>
                  </a:lnTo>
                  <a:lnTo>
                    <a:pt x="2549" y="484"/>
                  </a:lnTo>
                  <a:lnTo>
                    <a:pt x="2498" y="357"/>
                  </a:lnTo>
                  <a:lnTo>
                    <a:pt x="2447" y="255"/>
                  </a:lnTo>
                  <a:lnTo>
                    <a:pt x="2370" y="179"/>
                  </a:lnTo>
                  <a:lnTo>
                    <a:pt x="2294" y="102"/>
                  </a:lnTo>
                  <a:lnTo>
                    <a:pt x="2192" y="51"/>
                  </a:lnTo>
                  <a:lnTo>
                    <a:pt x="2065" y="26"/>
                  </a:lnTo>
                  <a:lnTo>
                    <a:pt x="1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3"/>
            <p:cNvSpPr/>
            <p:nvPr/>
          </p:nvSpPr>
          <p:spPr>
            <a:xfrm>
              <a:off x="1262650" y="1424850"/>
              <a:ext cx="64375" cy="63725"/>
            </a:xfrm>
            <a:custGeom>
              <a:avLst/>
              <a:gdLst/>
              <a:ahLst/>
              <a:cxnLst/>
              <a:rect l="l" t="t" r="r" b="b"/>
              <a:pathLst>
                <a:path w="2575" h="2549" extrusionOk="0">
                  <a:moveTo>
                    <a:pt x="1963" y="484"/>
                  </a:moveTo>
                  <a:lnTo>
                    <a:pt x="2040" y="510"/>
                  </a:lnTo>
                  <a:lnTo>
                    <a:pt x="2065" y="586"/>
                  </a:lnTo>
                  <a:lnTo>
                    <a:pt x="2065" y="1963"/>
                  </a:lnTo>
                  <a:lnTo>
                    <a:pt x="2040" y="2014"/>
                  </a:lnTo>
                  <a:lnTo>
                    <a:pt x="1963" y="2039"/>
                  </a:lnTo>
                  <a:lnTo>
                    <a:pt x="587" y="2039"/>
                  </a:lnTo>
                  <a:lnTo>
                    <a:pt x="536" y="2014"/>
                  </a:lnTo>
                  <a:lnTo>
                    <a:pt x="510" y="1963"/>
                  </a:lnTo>
                  <a:lnTo>
                    <a:pt x="510" y="586"/>
                  </a:lnTo>
                  <a:lnTo>
                    <a:pt x="536" y="510"/>
                  </a:lnTo>
                  <a:lnTo>
                    <a:pt x="587" y="484"/>
                  </a:lnTo>
                  <a:close/>
                  <a:moveTo>
                    <a:pt x="485" y="0"/>
                  </a:moveTo>
                  <a:lnTo>
                    <a:pt x="357" y="26"/>
                  </a:lnTo>
                  <a:lnTo>
                    <a:pt x="255" y="77"/>
                  </a:lnTo>
                  <a:lnTo>
                    <a:pt x="179" y="153"/>
                  </a:lnTo>
                  <a:lnTo>
                    <a:pt x="103" y="255"/>
                  </a:lnTo>
                  <a:lnTo>
                    <a:pt x="52" y="357"/>
                  </a:lnTo>
                  <a:lnTo>
                    <a:pt x="26" y="459"/>
                  </a:lnTo>
                  <a:lnTo>
                    <a:pt x="1" y="586"/>
                  </a:lnTo>
                  <a:lnTo>
                    <a:pt x="1" y="1963"/>
                  </a:lnTo>
                  <a:lnTo>
                    <a:pt x="26" y="2064"/>
                  </a:lnTo>
                  <a:lnTo>
                    <a:pt x="52" y="2192"/>
                  </a:lnTo>
                  <a:lnTo>
                    <a:pt x="103" y="2294"/>
                  </a:lnTo>
                  <a:lnTo>
                    <a:pt x="179" y="2370"/>
                  </a:lnTo>
                  <a:lnTo>
                    <a:pt x="255" y="2447"/>
                  </a:lnTo>
                  <a:lnTo>
                    <a:pt x="357" y="2498"/>
                  </a:lnTo>
                  <a:lnTo>
                    <a:pt x="485" y="2549"/>
                  </a:lnTo>
                  <a:lnTo>
                    <a:pt x="2090" y="2549"/>
                  </a:lnTo>
                  <a:lnTo>
                    <a:pt x="2192" y="2498"/>
                  </a:lnTo>
                  <a:lnTo>
                    <a:pt x="2294" y="2447"/>
                  </a:lnTo>
                  <a:lnTo>
                    <a:pt x="2396" y="2370"/>
                  </a:lnTo>
                  <a:lnTo>
                    <a:pt x="2473" y="2294"/>
                  </a:lnTo>
                  <a:lnTo>
                    <a:pt x="2524" y="2192"/>
                  </a:lnTo>
                  <a:lnTo>
                    <a:pt x="2549" y="2064"/>
                  </a:lnTo>
                  <a:lnTo>
                    <a:pt x="2575" y="1963"/>
                  </a:lnTo>
                  <a:lnTo>
                    <a:pt x="2575" y="586"/>
                  </a:lnTo>
                  <a:lnTo>
                    <a:pt x="2549" y="459"/>
                  </a:lnTo>
                  <a:lnTo>
                    <a:pt x="2524" y="357"/>
                  </a:lnTo>
                  <a:lnTo>
                    <a:pt x="2473" y="255"/>
                  </a:lnTo>
                  <a:lnTo>
                    <a:pt x="2396" y="153"/>
                  </a:lnTo>
                  <a:lnTo>
                    <a:pt x="2294" y="77"/>
                  </a:lnTo>
                  <a:lnTo>
                    <a:pt x="2192" y="26"/>
                  </a:lnTo>
                  <a:lnTo>
                    <a:pt x="20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3"/>
            <p:cNvSpPr/>
            <p:nvPr/>
          </p:nvSpPr>
          <p:spPr>
            <a:xfrm>
              <a:off x="1262650" y="1512775"/>
              <a:ext cx="64375" cy="152300"/>
            </a:xfrm>
            <a:custGeom>
              <a:avLst/>
              <a:gdLst/>
              <a:ahLst/>
              <a:cxnLst/>
              <a:rect l="l" t="t" r="r" b="b"/>
              <a:pathLst>
                <a:path w="2575" h="6092" extrusionOk="0">
                  <a:moveTo>
                    <a:pt x="485" y="0"/>
                  </a:moveTo>
                  <a:lnTo>
                    <a:pt x="357" y="51"/>
                  </a:lnTo>
                  <a:lnTo>
                    <a:pt x="281" y="102"/>
                  </a:lnTo>
                  <a:lnTo>
                    <a:pt x="179" y="179"/>
                  </a:lnTo>
                  <a:lnTo>
                    <a:pt x="103" y="255"/>
                  </a:lnTo>
                  <a:lnTo>
                    <a:pt x="52" y="357"/>
                  </a:lnTo>
                  <a:lnTo>
                    <a:pt x="26" y="459"/>
                  </a:lnTo>
                  <a:lnTo>
                    <a:pt x="1" y="586"/>
                  </a:lnTo>
                  <a:lnTo>
                    <a:pt x="1" y="1504"/>
                  </a:lnTo>
                  <a:lnTo>
                    <a:pt x="26" y="1606"/>
                  </a:lnTo>
                  <a:lnTo>
                    <a:pt x="77" y="1682"/>
                  </a:lnTo>
                  <a:lnTo>
                    <a:pt x="154" y="1759"/>
                  </a:lnTo>
                  <a:lnTo>
                    <a:pt x="357" y="1759"/>
                  </a:lnTo>
                  <a:lnTo>
                    <a:pt x="434" y="1682"/>
                  </a:lnTo>
                  <a:lnTo>
                    <a:pt x="485" y="1606"/>
                  </a:lnTo>
                  <a:lnTo>
                    <a:pt x="510" y="1504"/>
                  </a:lnTo>
                  <a:lnTo>
                    <a:pt x="510" y="586"/>
                  </a:lnTo>
                  <a:lnTo>
                    <a:pt x="536" y="535"/>
                  </a:lnTo>
                  <a:lnTo>
                    <a:pt x="612" y="510"/>
                  </a:lnTo>
                  <a:lnTo>
                    <a:pt x="1963" y="510"/>
                  </a:lnTo>
                  <a:lnTo>
                    <a:pt x="2040" y="535"/>
                  </a:lnTo>
                  <a:lnTo>
                    <a:pt x="2065" y="586"/>
                  </a:lnTo>
                  <a:lnTo>
                    <a:pt x="2065" y="5480"/>
                  </a:lnTo>
                  <a:lnTo>
                    <a:pt x="2040" y="5556"/>
                  </a:lnTo>
                  <a:lnTo>
                    <a:pt x="1963" y="5582"/>
                  </a:lnTo>
                  <a:lnTo>
                    <a:pt x="612" y="5582"/>
                  </a:lnTo>
                  <a:lnTo>
                    <a:pt x="536" y="5556"/>
                  </a:lnTo>
                  <a:lnTo>
                    <a:pt x="510" y="5480"/>
                  </a:lnTo>
                  <a:lnTo>
                    <a:pt x="510" y="2702"/>
                  </a:lnTo>
                  <a:lnTo>
                    <a:pt x="485" y="2625"/>
                  </a:lnTo>
                  <a:lnTo>
                    <a:pt x="434" y="2523"/>
                  </a:lnTo>
                  <a:lnTo>
                    <a:pt x="357" y="2472"/>
                  </a:lnTo>
                  <a:lnTo>
                    <a:pt x="255" y="2447"/>
                  </a:lnTo>
                  <a:lnTo>
                    <a:pt x="154" y="2472"/>
                  </a:lnTo>
                  <a:lnTo>
                    <a:pt x="77" y="2523"/>
                  </a:lnTo>
                  <a:lnTo>
                    <a:pt x="26" y="2625"/>
                  </a:lnTo>
                  <a:lnTo>
                    <a:pt x="1" y="2702"/>
                  </a:lnTo>
                  <a:lnTo>
                    <a:pt x="1" y="5480"/>
                  </a:lnTo>
                  <a:lnTo>
                    <a:pt x="26" y="5607"/>
                  </a:lnTo>
                  <a:lnTo>
                    <a:pt x="52" y="5709"/>
                  </a:lnTo>
                  <a:lnTo>
                    <a:pt x="103" y="5811"/>
                  </a:lnTo>
                  <a:lnTo>
                    <a:pt x="179" y="5913"/>
                  </a:lnTo>
                  <a:lnTo>
                    <a:pt x="281" y="5989"/>
                  </a:lnTo>
                  <a:lnTo>
                    <a:pt x="357" y="6040"/>
                  </a:lnTo>
                  <a:lnTo>
                    <a:pt x="485" y="6066"/>
                  </a:lnTo>
                  <a:lnTo>
                    <a:pt x="612" y="6091"/>
                  </a:lnTo>
                  <a:lnTo>
                    <a:pt x="1963" y="6091"/>
                  </a:lnTo>
                  <a:lnTo>
                    <a:pt x="2090" y="6066"/>
                  </a:lnTo>
                  <a:lnTo>
                    <a:pt x="2192" y="6040"/>
                  </a:lnTo>
                  <a:lnTo>
                    <a:pt x="2294" y="5989"/>
                  </a:lnTo>
                  <a:lnTo>
                    <a:pt x="2396" y="5913"/>
                  </a:lnTo>
                  <a:lnTo>
                    <a:pt x="2473" y="5811"/>
                  </a:lnTo>
                  <a:lnTo>
                    <a:pt x="2524" y="5709"/>
                  </a:lnTo>
                  <a:lnTo>
                    <a:pt x="2549" y="5607"/>
                  </a:lnTo>
                  <a:lnTo>
                    <a:pt x="2575" y="5480"/>
                  </a:lnTo>
                  <a:lnTo>
                    <a:pt x="2575" y="586"/>
                  </a:lnTo>
                  <a:lnTo>
                    <a:pt x="2549" y="459"/>
                  </a:lnTo>
                  <a:lnTo>
                    <a:pt x="2524" y="357"/>
                  </a:lnTo>
                  <a:lnTo>
                    <a:pt x="2473" y="255"/>
                  </a:lnTo>
                  <a:lnTo>
                    <a:pt x="2396" y="179"/>
                  </a:lnTo>
                  <a:lnTo>
                    <a:pt x="2294" y="102"/>
                  </a:lnTo>
                  <a:lnTo>
                    <a:pt x="2192" y="51"/>
                  </a:lnTo>
                  <a:lnTo>
                    <a:pt x="20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3"/>
            <p:cNvSpPr/>
            <p:nvPr/>
          </p:nvSpPr>
          <p:spPr>
            <a:xfrm>
              <a:off x="1045375" y="1270025"/>
              <a:ext cx="310325" cy="246600"/>
            </a:xfrm>
            <a:custGeom>
              <a:avLst/>
              <a:gdLst/>
              <a:ahLst/>
              <a:cxnLst/>
              <a:rect l="l" t="t" r="r" b="b"/>
              <a:pathLst>
                <a:path w="12413" h="9864" extrusionOk="0">
                  <a:moveTo>
                    <a:pt x="638" y="0"/>
                  </a:moveTo>
                  <a:lnTo>
                    <a:pt x="485" y="51"/>
                  </a:lnTo>
                  <a:lnTo>
                    <a:pt x="358" y="127"/>
                  </a:lnTo>
                  <a:lnTo>
                    <a:pt x="230" y="229"/>
                  </a:lnTo>
                  <a:lnTo>
                    <a:pt x="154" y="331"/>
                  </a:lnTo>
                  <a:lnTo>
                    <a:pt x="77" y="484"/>
                  </a:lnTo>
                  <a:lnTo>
                    <a:pt x="26" y="637"/>
                  </a:lnTo>
                  <a:lnTo>
                    <a:pt x="1" y="790"/>
                  </a:lnTo>
                  <a:lnTo>
                    <a:pt x="1" y="9608"/>
                  </a:lnTo>
                  <a:lnTo>
                    <a:pt x="26" y="9710"/>
                  </a:lnTo>
                  <a:lnTo>
                    <a:pt x="77" y="9787"/>
                  </a:lnTo>
                  <a:lnTo>
                    <a:pt x="154" y="9863"/>
                  </a:lnTo>
                  <a:lnTo>
                    <a:pt x="358" y="9863"/>
                  </a:lnTo>
                  <a:lnTo>
                    <a:pt x="434" y="9787"/>
                  </a:lnTo>
                  <a:lnTo>
                    <a:pt x="485" y="9710"/>
                  </a:lnTo>
                  <a:lnTo>
                    <a:pt x="511" y="9608"/>
                  </a:lnTo>
                  <a:lnTo>
                    <a:pt x="511" y="790"/>
                  </a:lnTo>
                  <a:lnTo>
                    <a:pt x="536" y="688"/>
                  </a:lnTo>
                  <a:lnTo>
                    <a:pt x="613" y="586"/>
                  </a:lnTo>
                  <a:lnTo>
                    <a:pt x="689" y="510"/>
                  </a:lnTo>
                  <a:lnTo>
                    <a:pt x="816" y="484"/>
                  </a:lnTo>
                  <a:lnTo>
                    <a:pt x="11623" y="484"/>
                  </a:lnTo>
                  <a:lnTo>
                    <a:pt x="11724" y="510"/>
                  </a:lnTo>
                  <a:lnTo>
                    <a:pt x="11826" y="586"/>
                  </a:lnTo>
                  <a:lnTo>
                    <a:pt x="11877" y="688"/>
                  </a:lnTo>
                  <a:lnTo>
                    <a:pt x="11903" y="790"/>
                  </a:lnTo>
                  <a:lnTo>
                    <a:pt x="11903" y="4970"/>
                  </a:lnTo>
                  <a:lnTo>
                    <a:pt x="11928" y="5072"/>
                  </a:lnTo>
                  <a:lnTo>
                    <a:pt x="11979" y="5148"/>
                  </a:lnTo>
                  <a:lnTo>
                    <a:pt x="12056" y="5199"/>
                  </a:lnTo>
                  <a:lnTo>
                    <a:pt x="12158" y="5225"/>
                  </a:lnTo>
                  <a:lnTo>
                    <a:pt x="12260" y="5199"/>
                  </a:lnTo>
                  <a:lnTo>
                    <a:pt x="12336" y="5148"/>
                  </a:lnTo>
                  <a:lnTo>
                    <a:pt x="12413" y="5072"/>
                  </a:lnTo>
                  <a:lnTo>
                    <a:pt x="12413" y="4970"/>
                  </a:lnTo>
                  <a:lnTo>
                    <a:pt x="12413" y="790"/>
                  </a:lnTo>
                  <a:lnTo>
                    <a:pt x="12413" y="637"/>
                  </a:lnTo>
                  <a:lnTo>
                    <a:pt x="12362" y="484"/>
                  </a:lnTo>
                  <a:lnTo>
                    <a:pt x="12285" y="331"/>
                  </a:lnTo>
                  <a:lnTo>
                    <a:pt x="12183" y="229"/>
                  </a:lnTo>
                  <a:lnTo>
                    <a:pt x="12056" y="127"/>
                  </a:lnTo>
                  <a:lnTo>
                    <a:pt x="11928" y="51"/>
                  </a:lnTo>
                  <a:lnTo>
                    <a:pt x="117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3"/>
            <p:cNvSpPr/>
            <p:nvPr/>
          </p:nvSpPr>
          <p:spPr>
            <a:xfrm>
              <a:off x="1045375" y="1417825"/>
              <a:ext cx="310325" cy="285475"/>
            </a:xfrm>
            <a:custGeom>
              <a:avLst/>
              <a:gdLst/>
              <a:ahLst/>
              <a:cxnLst/>
              <a:rect l="l" t="t" r="r" b="b"/>
              <a:pathLst>
                <a:path w="12413" h="11419" extrusionOk="0">
                  <a:moveTo>
                    <a:pt x="12158" y="1"/>
                  </a:moveTo>
                  <a:lnTo>
                    <a:pt x="12056" y="26"/>
                  </a:lnTo>
                  <a:lnTo>
                    <a:pt x="11979" y="77"/>
                  </a:lnTo>
                  <a:lnTo>
                    <a:pt x="11928" y="154"/>
                  </a:lnTo>
                  <a:lnTo>
                    <a:pt x="11903" y="256"/>
                  </a:lnTo>
                  <a:lnTo>
                    <a:pt x="11903" y="10603"/>
                  </a:lnTo>
                  <a:lnTo>
                    <a:pt x="11877" y="10730"/>
                  </a:lnTo>
                  <a:lnTo>
                    <a:pt x="11826" y="10832"/>
                  </a:lnTo>
                  <a:lnTo>
                    <a:pt x="11724" y="10883"/>
                  </a:lnTo>
                  <a:lnTo>
                    <a:pt x="11623" y="10909"/>
                  </a:lnTo>
                  <a:lnTo>
                    <a:pt x="816" y="10909"/>
                  </a:lnTo>
                  <a:lnTo>
                    <a:pt x="689" y="10883"/>
                  </a:lnTo>
                  <a:lnTo>
                    <a:pt x="613" y="10832"/>
                  </a:lnTo>
                  <a:lnTo>
                    <a:pt x="536" y="10730"/>
                  </a:lnTo>
                  <a:lnTo>
                    <a:pt x="511" y="10603"/>
                  </a:lnTo>
                  <a:lnTo>
                    <a:pt x="511" y="4894"/>
                  </a:lnTo>
                  <a:lnTo>
                    <a:pt x="485" y="4792"/>
                  </a:lnTo>
                  <a:lnTo>
                    <a:pt x="434" y="4716"/>
                  </a:lnTo>
                  <a:lnTo>
                    <a:pt x="358" y="4665"/>
                  </a:lnTo>
                  <a:lnTo>
                    <a:pt x="256" y="4639"/>
                  </a:lnTo>
                  <a:lnTo>
                    <a:pt x="154" y="4665"/>
                  </a:lnTo>
                  <a:lnTo>
                    <a:pt x="77" y="4716"/>
                  </a:lnTo>
                  <a:lnTo>
                    <a:pt x="26" y="4792"/>
                  </a:lnTo>
                  <a:lnTo>
                    <a:pt x="1" y="4894"/>
                  </a:lnTo>
                  <a:lnTo>
                    <a:pt x="1" y="10603"/>
                  </a:lnTo>
                  <a:lnTo>
                    <a:pt x="26" y="10781"/>
                  </a:lnTo>
                  <a:lnTo>
                    <a:pt x="77" y="10934"/>
                  </a:lnTo>
                  <a:lnTo>
                    <a:pt x="154" y="11062"/>
                  </a:lnTo>
                  <a:lnTo>
                    <a:pt x="230" y="11189"/>
                  </a:lnTo>
                  <a:lnTo>
                    <a:pt x="358" y="11291"/>
                  </a:lnTo>
                  <a:lnTo>
                    <a:pt x="485" y="11342"/>
                  </a:lnTo>
                  <a:lnTo>
                    <a:pt x="638" y="11393"/>
                  </a:lnTo>
                  <a:lnTo>
                    <a:pt x="816" y="11419"/>
                  </a:lnTo>
                  <a:lnTo>
                    <a:pt x="11623" y="11419"/>
                  </a:lnTo>
                  <a:lnTo>
                    <a:pt x="11775" y="11393"/>
                  </a:lnTo>
                  <a:lnTo>
                    <a:pt x="11928" y="11342"/>
                  </a:lnTo>
                  <a:lnTo>
                    <a:pt x="12056" y="11291"/>
                  </a:lnTo>
                  <a:lnTo>
                    <a:pt x="12183" y="11189"/>
                  </a:lnTo>
                  <a:lnTo>
                    <a:pt x="12285" y="11062"/>
                  </a:lnTo>
                  <a:lnTo>
                    <a:pt x="12362" y="10934"/>
                  </a:lnTo>
                  <a:lnTo>
                    <a:pt x="12413" y="10781"/>
                  </a:lnTo>
                  <a:lnTo>
                    <a:pt x="12413" y="10603"/>
                  </a:lnTo>
                  <a:lnTo>
                    <a:pt x="12413" y="256"/>
                  </a:lnTo>
                  <a:lnTo>
                    <a:pt x="12413" y="154"/>
                  </a:lnTo>
                  <a:lnTo>
                    <a:pt x="12336" y="77"/>
                  </a:lnTo>
                  <a:lnTo>
                    <a:pt x="12260" y="26"/>
                  </a:lnTo>
                  <a:lnTo>
                    <a:pt x="121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43"/>
          <p:cNvGrpSpPr/>
          <p:nvPr/>
        </p:nvGrpSpPr>
        <p:grpSpPr>
          <a:xfrm>
            <a:off x="7022508" y="1939347"/>
            <a:ext cx="564373" cy="557668"/>
            <a:chOff x="2475150" y="1270025"/>
            <a:chExt cx="433300" cy="433275"/>
          </a:xfrm>
        </p:grpSpPr>
        <p:sp>
          <p:nvSpPr>
            <p:cNvPr id="416" name="Google Shape;416;p43"/>
            <p:cNvSpPr/>
            <p:nvPr/>
          </p:nvSpPr>
          <p:spPr>
            <a:xfrm>
              <a:off x="2475150" y="1270025"/>
              <a:ext cx="272725" cy="433275"/>
            </a:xfrm>
            <a:custGeom>
              <a:avLst/>
              <a:gdLst/>
              <a:ahLst/>
              <a:cxnLst/>
              <a:rect l="l" t="t" r="r" b="b"/>
              <a:pathLst>
                <a:path w="10909" h="17331" extrusionOk="0">
                  <a:moveTo>
                    <a:pt x="2881" y="484"/>
                  </a:moveTo>
                  <a:lnTo>
                    <a:pt x="2957" y="510"/>
                  </a:lnTo>
                  <a:lnTo>
                    <a:pt x="2983" y="586"/>
                  </a:lnTo>
                  <a:lnTo>
                    <a:pt x="2983" y="2880"/>
                  </a:lnTo>
                  <a:lnTo>
                    <a:pt x="2957" y="2931"/>
                  </a:lnTo>
                  <a:lnTo>
                    <a:pt x="2881" y="2956"/>
                  </a:lnTo>
                  <a:lnTo>
                    <a:pt x="587" y="2956"/>
                  </a:lnTo>
                  <a:lnTo>
                    <a:pt x="536" y="2931"/>
                  </a:lnTo>
                  <a:lnTo>
                    <a:pt x="510" y="2880"/>
                  </a:lnTo>
                  <a:lnTo>
                    <a:pt x="510" y="586"/>
                  </a:lnTo>
                  <a:lnTo>
                    <a:pt x="536" y="510"/>
                  </a:lnTo>
                  <a:lnTo>
                    <a:pt x="587" y="484"/>
                  </a:lnTo>
                  <a:close/>
                  <a:moveTo>
                    <a:pt x="2881" y="14349"/>
                  </a:moveTo>
                  <a:lnTo>
                    <a:pt x="2957" y="14374"/>
                  </a:lnTo>
                  <a:lnTo>
                    <a:pt x="2983" y="14425"/>
                  </a:lnTo>
                  <a:lnTo>
                    <a:pt x="2983" y="16744"/>
                  </a:lnTo>
                  <a:lnTo>
                    <a:pt x="2957" y="16795"/>
                  </a:lnTo>
                  <a:lnTo>
                    <a:pt x="2881" y="16821"/>
                  </a:lnTo>
                  <a:lnTo>
                    <a:pt x="587" y="16821"/>
                  </a:lnTo>
                  <a:lnTo>
                    <a:pt x="536" y="16795"/>
                  </a:lnTo>
                  <a:lnTo>
                    <a:pt x="510" y="16744"/>
                  </a:lnTo>
                  <a:lnTo>
                    <a:pt x="510" y="14425"/>
                  </a:lnTo>
                  <a:lnTo>
                    <a:pt x="536" y="14374"/>
                  </a:lnTo>
                  <a:lnTo>
                    <a:pt x="587" y="14349"/>
                  </a:lnTo>
                  <a:close/>
                  <a:moveTo>
                    <a:pt x="459" y="0"/>
                  </a:moveTo>
                  <a:lnTo>
                    <a:pt x="357" y="25"/>
                  </a:lnTo>
                  <a:lnTo>
                    <a:pt x="256" y="102"/>
                  </a:lnTo>
                  <a:lnTo>
                    <a:pt x="179" y="153"/>
                  </a:lnTo>
                  <a:lnTo>
                    <a:pt x="103" y="255"/>
                  </a:lnTo>
                  <a:lnTo>
                    <a:pt x="52" y="357"/>
                  </a:lnTo>
                  <a:lnTo>
                    <a:pt x="1" y="459"/>
                  </a:lnTo>
                  <a:lnTo>
                    <a:pt x="1" y="586"/>
                  </a:lnTo>
                  <a:lnTo>
                    <a:pt x="1" y="2880"/>
                  </a:lnTo>
                  <a:lnTo>
                    <a:pt x="1" y="3007"/>
                  </a:lnTo>
                  <a:lnTo>
                    <a:pt x="52" y="3109"/>
                  </a:lnTo>
                  <a:lnTo>
                    <a:pt x="103" y="3211"/>
                  </a:lnTo>
                  <a:lnTo>
                    <a:pt x="179" y="3313"/>
                  </a:lnTo>
                  <a:lnTo>
                    <a:pt x="256" y="3364"/>
                  </a:lnTo>
                  <a:lnTo>
                    <a:pt x="357" y="3441"/>
                  </a:lnTo>
                  <a:lnTo>
                    <a:pt x="459" y="3466"/>
                  </a:lnTo>
                  <a:lnTo>
                    <a:pt x="1122" y="3466"/>
                  </a:lnTo>
                  <a:lnTo>
                    <a:pt x="1122" y="13839"/>
                  </a:lnTo>
                  <a:lnTo>
                    <a:pt x="587" y="13839"/>
                  </a:lnTo>
                  <a:lnTo>
                    <a:pt x="459" y="13864"/>
                  </a:lnTo>
                  <a:lnTo>
                    <a:pt x="357" y="13890"/>
                  </a:lnTo>
                  <a:lnTo>
                    <a:pt x="256" y="13941"/>
                  </a:lnTo>
                  <a:lnTo>
                    <a:pt x="179" y="14017"/>
                  </a:lnTo>
                  <a:lnTo>
                    <a:pt x="103" y="14094"/>
                  </a:lnTo>
                  <a:lnTo>
                    <a:pt x="52" y="14196"/>
                  </a:lnTo>
                  <a:lnTo>
                    <a:pt x="1" y="14323"/>
                  </a:lnTo>
                  <a:lnTo>
                    <a:pt x="1" y="14451"/>
                  </a:lnTo>
                  <a:lnTo>
                    <a:pt x="1" y="16744"/>
                  </a:lnTo>
                  <a:lnTo>
                    <a:pt x="1" y="16846"/>
                  </a:lnTo>
                  <a:lnTo>
                    <a:pt x="52" y="16974"/>
                  </a:lnTo>
                  <a:lnTo>
                    <a:pt x="103" y="17076"/>
                  </a:lnTo>
                  <a:lnTo>
                    <a:pt x="179" y="17152"/>
                  </a:lnTo>
                  <a:lnTo>
                    <a:pt x="256" y="17229"/>
                  </a:lnTo>
                  <a:lnTo>
                    <a:pt x="357" y="17280"/>
                  </a:lnTo>
                  <a:lnTo>
                    <a:pt x="459" y="17305"/>
                  </a:lnTo>
                  <a:lnTo>
                    <a:pt x="587" y="17331"/>
                  </a:lnTo>
                  <a:lnTo>
                    <a:pt x="2881" y="17331"/>
                  </a:lnTo>
                  <a:lnTo>
                    <a:pt x="3008" y="17305"/>
                  </a:lnTo>
                  <a:lnTo>
                    <a:pt x="3110" y="17280"/>
                  </a:lnTo>
                  <a:lnTo>
                    <a:pt x="3212" y="17229"/>
                  </a:lnTo>
                  <a:lnTo>
                    <a:pt x="3314" y="17152"/>
                  </a:lnTo>
                  <a:lnTo>
                    <a:pt x="3390" y="17076"/>
                  </a:lnTo>
                  <a:lnTo>
                    <a:pt x="3441" y="16974"/>
                  </a:lnTo>
                  <a:lnTo>
                    <a:pt x="3467" y="16846"/>
                  </a:lnTo>
                  <a:lnTo>
                    <a:pt x="3492" y="16744"/>
                  </a:lnTo>
                  <a:lnTo>
                    <a:pt x="3492" y="16209"/>
                  </a:lnTo>
                  <a:lnTo>
                    <a:pt x="10654" y="16209"/>
                  </a:lnTo>
                  <a:lnTo>
                    <a:pt x="10756" y="16184"/>
                  </a:lnTo>
                  <a:lnTo>
                    <a:pt x="10832" y="16133"/>
                  </a:lnTo>
                  <a:lnTo>
                    <a:pt x="10883" y="16056"/>
                  </a:lnTo>
                  <a:lnTo>
                    <a:pt x="10909" y="15954"/>
                  </a:lnTo>
                  <a:lnTo>
                    <a:pt x="10883" y="15852"/>
                  </a:lnTo>
                  <a:lnTo>
                    <a:pt x="10832" y="15776"/>
                  </a:lnTo>
                  <a:lnTo>
                    <a:pt x="10756" y="15725"/>
                  </a:lnTo>
                  <a:lnTo>
                    <a:pt x="10654" y="15699"/>
                  </a:lnTo>
                  <a:lnTo>
                    <a:pt x="3492" y="15699"/>
                  </a:lnTo>
                  <a:lnTo>
                    <a:pt x="3492" y="14451"/>
                  </a:lnTo>
                  <a:lnTo>
                    <a:pt x="3467" y="14323"/>
                  </a:lnTo>
                  <a:lnTo>
                    <a:pt x="3441" y="14196"/>
                  </a:lnTo>
                  <a:lnTo>
                    <a:pt x="3390" y="14094"/>
                  </a:lnTo>
                  <a:lnTo>
                    <a:pt x="3314" y="14017"/>
                  </a:lnTo>
                  <a:lnTo>
                    <a:pt x="3212" y="13941"/>
                  </a:lnTo>
                  <a:lnTo>
                    <a:pt x="3110" y="13890"/>
                  </a:lnTo>
                  <a:lnTo>
                    <a:pt x="3008" y="13864"/>
                  </a:lnTo>
                  <a:lnTo>
                    <a:pt x="2881" y="13839"/>
                  </a:lnTo>
                  <a:lnTo>
                    <a:pt x="1632" y="13839"/>
                  </a:lnTo>
                  <a:lnTo>
                    <a:pt x="1632" y="3466"/>
                  </a:lnTo>
                  <a:lnTo>
                    <a:pt x="3008" y="3466"/>
                  </a:lnTo>
                  <a:lnTo>
                    <a:pt x="3110" y="3441"/>
                  </a:lnTo>
                  <a:lnTo>
                    <a:pt x="3212" y="3364"/>
                  </a:lnTo>
                  <a:lnTo>
                    <a:pt x="3314" y="3313"/>
                  </a:lnTo>
                  <a:lnTo>
                    <a:pt x="3390" y="3211"/>
                  </a:lnTo>
                  <a:lnTo>
                    <a:pt x="3441" y="3109"/>
                  </a:lnTo>
                  <a:lnTo>
                    <a:pt x="3467" y="3007"/>
                  </a:lnTo>
                  <a:lnTo>
                    <a:pt x="3492" y="2880"/>
                  </a:lnTo>
                  <a:lnTo>
                    <a:pt x="3492" y="1606"/>
                  </a:lnTo>
                  <a:lnTo>
                    <a:pt x="5582" y="1606"/>
                  </a:lnTo>
                  <a:lnTo>
                    <a:pt x="5659" y="1529"/>
                  </a:lnTo>
                  <a:lnTo>
                    <a:pt x="5710" y="1453"/>
                  </a:lnTo>
                  <a:lnTo>
                    <a:pt x="5735" y="1351"/>
                  </a:lnTo>
                  <a:lnTo>
                    <a:pt x="5710" y="1249"/>
                  </a:lnTo>
                  <a:lnTo>
                    <a:pt x="5659" y="1172"/>
                  </a:lnTo>
                  <a:lnTo>
                    <a:pt x="5582" y="1121"/>
                  </a:lnTo>
                  <a:lnTo>
                    <a:pt x="5480" y="1096"/>
                  </a:lnTo>
                  <a:lnTo>
                    <a:pt x="3492" y="1096"/>
                  </a:lnTo>
                  <a:lnTo>
                    <a:pt x="3492" y="586"/>
                  </a:lnTo>
                  <a:lnTo>
                    <a:pt x="3467" y="459"/>
                  </a:lnTo>
                  <a:lnTo>
                    <a:pt x="3441" y="357"/>
                  </a:lnTo>
                  <a:lnTo>
                    <a:pt x="3390" y="255"/>
                  </a:lnTo>
                  <a:lnTo>
                    <a:pt x="3314" y="153"/>
                  </a:lnTo>
                  <a:lnTo>
                    <a:pt x="3212" y="102"/>
                  </a:lnTo>
                  <a:lnTo>
                    <a:pt x="3110" y="25"/>
                  </a:lnTo>
                  <a:lnTo>
                    <a:pt x="30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3"/>
            <p:cNvSpPr/>
            <p:nvPr/>
          </p:nvSpPr>
          <p:spPr>
            <a:xfrm>
              <a:off x="2635725" y="1270025"/>
              <a:ext cx="272725" cy="433275"/>
            </a:xfrm>
            <a:custGeom>
              <a:avLst/>
              <a:gdLst/>
              <a:ahLst/>
              <a:cxnLst/>
              <a:rect l="l" t="t" r="r" b="b"/>
              <a:pathLst>
                <a:path w="10909" h="17331" extrusionOk="0">
                  <a:moveTo>
                    <a:pt x="10322" y="484"/>
                  </a:moveTo>
                  <a:lnTo>
                    <a:pt x="10373" y="510"/>
                  </a:lnTo>
                  <a:lnTo>
                    <a:pt x="10398" y="586"/>
                  </a:lnTo>
                  <a:lnTo>
                    <a:pt x="10398" y="2880"/>
                  </a:lnTo>
                  <a:lnTo>
                    <a:pt x="10373" y="2931"/>
                  </a:lnTo>
                  <a:lnTo>
                    <a:pt x="10322" y="2956"/>
                  </a:lnTo>
                  <a:lnTo>
                    <a:pt x="8028" y="2956"/>
                  </a:lnTo>
                  <a:lnTo>
                    <a:pt x="7952" y="2931"/>
                  </a:lnTo>
                  <a:lnTo>
                    <a:pt x="7926" y="2880"/>
                  </a:lnTo>
                  <a:lnTo>
                    <a:pt x="7926" y="586"/>
                  </a:lnTo>
                  <a:lnTo>
                    <a:pt x="7952" y="510"/>
                  </a:lnTo>
                  <a:lnTo>
                    <a:pt x="8028" y="484"/>
                  </a:lnTo>
                  <a:close/>
                  <a:moveTo>
                    <a:pt x="10322" y="14349"/>
                  </a:moveTo>
                  <a:lnTo>
                    <a:pt x="10373" y="14374"/>
                  </a:lnTo>
                  <a:lnTo>
                    <a:pt x="10398" y="14425"/>
                  </a:lnTo>
                  <a:lnTo>
                    <a:pt x="10398" y="16744"/>
                  </a:lnTo>
                  <a:lnTo>
                    <a:pt x="10373" y="16795"/>
                  </a:lnTo>
                  <a:lnTo>
                    <a:pt x="10322" y="16821"/>
                  </a:lnTo>
                  <a:lnTo>
                    <a:pt x="8028" y="16821"/>
                  </a:lnTo>
                  <a:lnTo>
                    <a:pt x="7952" y="16795"/>
                  </a:lnTo>
                  <a:lnTo>
                    <a:pt x="7926" y="16744"/>
                  </a:lnTo>
                  <a:lnTo>
                    <a:pt x="7926" y="14425"/>
                  </a:lnTo>
                  <a:lnTo>
                    <a:pt x="7952" y="14374"/>
                  </a:lnTo>
                  <a:lnTo>
                    <a:pt x="8028" y="14349"/>
                  </a:lnTo>
                  <a:close/>
                  <a:moveTo>
                    <a:pt x="7901" y="0"/>
                  </a:moveTo>
                  <a:lnTo>
                    <a:pt x="7799" y="25"/>
                  </a:lnTo>
                  <a:lnTo>
                    <a:pt x="7697" y="102"/>
                  </a:lnTo>
                  <a:lnTo>
                    <a:pt x="7595" y="153"/>
                  </a:lnTo>
                  <a:lnTo>
                    <a:pt x="7519" y="255"/>
                  </a:lnTo>
                  <a:lnTo>
                    <a:pt x="7468" y="357"/>
                  </a:lnTo>
                  <a:lnTo>
                    <a:pt x="7442" y="459"/>
                  </a:lnTo>
                  <a:lnTo>
                    <a:pt x="7417" y="586"/>
                  </a:lnTo>
                  <a:lnTo>
                    <a:pt x="7417" y="1096"/>
                  </a:lnTo>
                  <a:lnTo>
                    <a:pt x="255" y="1096"/>
                  </a:lnTo>
                  <a:lnTo>
                    <a:pt x="153" y="1121"/>
                  </a:lnTo>
                  <a:lnTo>
                    <a:pt x="77" y="1172"/>
                  </a:lnTo>
                  <a:lnTo>
                    <a:pt x="26" y="1249"/>
                  </a:lnTo>
                  <a:lnTo>
                    <a:pt x="0" y="1351"/>
                  </a:lnTo>
                  <a:lnTo>
                    <a:pt x="26" y="1453"/>
                  </a:lnTo>
                  <a:lnTo>
                    <a:pt x="77" y="1529"/>
                  </a:lnTo>
                  <a:lnTo>
                    <a:pt x="153" y="1606"/>
                  </a:lnTo>
                  <a:lnTo>
                    <a:pt x="7417" y="1606"/>
                  </a:lnTo>
                  <a:lnTo>
                    <a:pt x="7417" y="2880"/>
                  </a:lnTo>
                  <a:lnTo>
                    <a:pt x="7442" y="3007"/>
                  </a:lnTo>
                  <a:lnTo>
                    <a:pt x="7468" y="3109"/>
                  </a:lnTo>
                  <a:lnTo>
                    <a:pt x="7519" y="3211"/>
                  </a:lnTo>
                  <a:lnTo>
                    <a:pt x="7595" y="3313"/>
                  </a:lnTo>
                  <a:lnTo>
                    <a:pt x="7697" y="3364"/>
                  </a:lnTo>
                  <a:lnTo>
                    <a:pt x="7799" y="3441"/>
                  </a:lnTo>
                  <a:lnTo>
                    <a:pt x="7901" y="3466"/>
                  </a:lnTo>
                  <a:lnTo>
                    <a:pt x="9277" y="3466"/>
                  </a:lnTo>
                  <a:lnTo>
                    <a:pt x="9277" y="13839"/>
                  </a:lnTo>
                  <a:lnTo>
                    <a:pt x="8028" y="13839"/>
                  </a:lnTo>
                  <a:lnTo>
                    <a:pt x="7901" y="13864"/>
                  </a:lnTo>
                  <a:lnTo>
                    <a:pt x="7799" y="13890"/>
                  </a:lnTo>
                  <a:lnTo>
                    <a:pt x="7697" y="13941"/>
                  </a:lnTo>
                  <a:lnTo>
                    <a:pt x="7595" y="14017"/>
                  </a:lnTo>
                  <a:lnTo>
                    <a:pt x="7519" y="14094"/>
                  </a:lnTo>
                  <a:lnTo>
                    <a:pt x="7468" y="14196"/>
                  </a:lnTo>
                  <a:lnTo>
                    <a:pt x="7442" y="14323"/>
                  </a:lnTo>
                  <a:lnTo>
                    <a:pt x="7417" y="14425"/>
                  </a:lnTo>
                  <a:lnTo>
                    <a:pt x="7417" y="15699"/>
                  </a:lnTo>
                  <a:lnTo>
                    <a:pt x="5429" y="15699"/>
                  </a:lnTo>
                  <a:lnTo>
                    <a:pt x="5327" y="15725"/>
                  </a:lnTo>
                  <a:lnTo>
                    <a:pt x="5250" y="15776"/>
                  </a:lnTo>
                  <a:lnTo>
                    <a:pt x="5199" y="15852"/>
                  </a:lnTo>
                  <a:lnTo>
                    <a:pt x="5174" y="15954"/>
                  </a:lnTo>
                  <a:lnTo>
                    <a:pt x="5199" y="16056"/>
                  </a:lnTo>
                  <a:lnTo>
                    <a:pt x="5250" y="16133"/>
                  </a:lnTo>
                  <a:lnTo>
                    <a:pt x="5327" y="16184"/>
                  </a:lnTo>
                  <a:lnTo>
                    <a:pt x="5429" y="16209"/>
                  </a:lnTo>
                  <a:lnTo>
                    <a:pt x="7417" y="16209"/>
                  </a:lnTo>
                  <a:lnTo>
                    <a:pt x="7417" y="16744"/>
                  </a:lnTo>
                  <a:lnTo>
                    <a:pt x="7442" y="16846"/>
                  </a:lnTo>
                  <a:lnTo>
                    <a:pt x="7468" y="16974"/>
                  </a:lnTo>
                  <a:lnTo>
                    <a:pt x="7519" y="17076"/>
                  </a:lnTo>
                  <a:lnTo>
                    <a:pt x="7595" y="17152"/>
                  </a:lnTo>
                  <a:lnTo>
                    <a:pt x="7697" y="17229"/>
                  </a:lnTo>
                  <a:lnTo>
                    <a:pt x="7799" y="17280"/>
                  </a:lnTo>
                  <a:lnTo>
                    <a:pt x="7901" y="17305"/>
                  </a:lnTo>
                  <a:lnTo>
                    <a:pt x="8028" y="17331"/>
                  </a:lnTo>
                  <a:lnTo>
                    <a:pt x="10322" y="17331"/>
                  </a:lnTo>
                  <a:lnTo>
                    <a:pt x="10449" y="17305"/>
                  </a:lnTo>
                  <a:lnTo>
                    <a:pt x="10551" y="17280"/>
                  </a:lnTo>
                  <a:lnTo>
                    <a:pt x="10653" y="17229"/>
                  </a:lnTo>
                  <a:lnTo>
                    <a:pt x="10730" y="17152"/>
                  </a:lnTo>
                  <a:lnTo>
                    <a:pt x="10806" y="17076"/>
                  </a:lnTo>
                  <a:lnTo>
                    <a:pt x="10857" y="16974"/>
                  </a:lnTo>
                  <a:lnTo>
                    <a:pt x="10908" y="16846"/>
                  </a:lnTo>
                  <a:lnTo>
                    <a:pt x="10908" y="16744"/>
                  </a:lnTo>
                  <a:lnTo>
                    <a:pt x="10908" y="14425"/>
                  </a:lnTo>
                  <a:lnTo>
                    <a:pt x="10908" y="14323"/>
                  </a:lnTo>
                  <a:lnTo>
                    <a:pt x="10857" y="14196"/>
                  </a:lnTo>
                  <a:lnTo>
                    <a:pt x="10806" y="14094"/>
                  </a:lnTo>
                  <a:lnTo>
                    <a:pt x="10730" y="14017"/>
                  </a:lnTo>
                  <a:lnTo>
                    <a:pt x="10653" y="13941"/>
                  </a:lnTo>
                  <a:lnTo>
                    <a:pt x="10551" y="13890"/>
                  </a:lnTo>
                  <a:lnTo>
                    <a:pt x="10449" y="13864"/>
                  </a:lnTo>
                  <a:lnTo>
                    <a:pt x="10322" y="13839"/>
                  </a:lnTo>
                  <a:lnTo>
                    <a:pt x="9787" y="13839"/>
                  </a:lnTo>
                  <a:lnTo>
                    <a:pt x="9787" y="3466"/>
                  </a:lnTo>
                  <a:lnTo>
                    <a:pt x="10449" y="3466"/>
                  </a:lnTo>
                  <a:lnTo>
                    <a:pt x="10551" y="3441"/>
                  </a:lnTo>
                  <a:lnTo>
                    <a:pt x="10653" y="3364"/>
                  </a:lnTo>
                  <a:lnTo>
                    <a:pt x="10730" y="3313"/>
                  </a:lnTo>
                  <a:lnTo>
                    <a:pt x="10806" y="3211"/>
                  </a:lnTo>
                  <a:lnTo>
                    <a:pt x="10857" y="3109"/>
                  </a:lnTo>
                  <a:lnTo>
                    <a:pt x="10908" y="3007"/>
                  </a:lnTo>
                  <a:lnTo>
                    <a:pt x="10908" y="2880"/>
                  </a:lnTo>
                  <a:lnTo>
                    <a:pt x="10908" y="586"/>
                  </a:lnTo>
                  <a:lnTo>
                    <a:pt x="10908" y="459"/>
                  </a:lnTo>
                  <a:lnTo>
                    <a:pt x="10857" y="357"/>
                  </a:lnTo>
                  <a:lnTo>
                    <a:pt x="10806" y="255"/>
                  </a:lnTo>
                  <a:lnTo>
                    <a:pt x="10730" y="153"/>
                  </a:lnTo>
                  <a:lnTo>
                    <a:pt x="10653" y="102"/>
                  </a:lnTo>
                  <a:lnTo>
                    <a:pt x="10551" y="25"/>
                  </a:lnTo>
                  <a:lnTo>
                    <a:pt x="104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42"/>
          <p:cNvSpPr/>
          <p:nvPr/>
        </p:nvSpPr>
        <p:spPr>
          <a:xfrm>
            <a:off x="546300" y="463300"/>
            <a:ext cx="80514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2"/>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Cách khắc phục</a:t>
            </a:r>
            <a:endParaRPr/>
          </a:p>
        </p:txBody>
      </p:sp>
      <p:sp>
        <p:nvSpPr>
          <p:cNvPr id="3" name="Text Placeholder 2">
            <a:extLst>
              <a:ext uri="{FF2B5EF4-FFF2-40B4-BE49-F238E27FC236}">
                <a16:creationId xmlns:a16="http://schemas.microsoft.com/office/drawing/2014/main" id="{9632DFF4-509E-F8BF-E6DF-0822B8B820F8}"/>
              </a:ext>
            </a:extLst>
          </p:cNvPr>
          <p:cNvSpPr>
            <a:spLocks noGrp="1"/>
          </p:cNvSpPr>
          <p:nvPr>
            <p:ph type="body" idx="1"/>
          </p:nvPr>
        </p:nvSpPr>
        <p:spPr>
          <a:xfrm>
            <a:off x="546300" y="1349299"/>
            <a:ext cx="8051400" cy="1661530"/>
          </a:xfrm>
        </p:spPr>
        <p:txBody>
          <a:bodyPr/>
          <a:lstStyle/>
          <a:p>
            <a:pPr marL="127000" indent="0">
              <a:buNone/>
            </a:pPr>
            <a:r>
              <a:rPr lang="vi-VN"/>
              <a:t>Nhóm tác giả đề xuất phương pháp chỉnh sửa kiểu tóc đồn thời bằng văn bản hoặc hình ảnh </a:t>
            </a:r>
          </a:p>
          <a:p>
            <a:pPr marL="127000" indent="0">
              <a:buNone/>
            </a:pPr>
            <a:r>
              <a:rPr lang="vi-VN"/>
              <a:t>Tuân theo StyleClip và sử dụng StyleGAN được đào tạo từ trước, sau đó tìm một mạng ánh xạ các điều kiện tương ứng </a:t>
            </a:r>
          </a:p>
        </p:txBody>
      </p:sp>
      <p:sp>
        <p:nvSpPr>
          <p:cNvPr id="2" name="Flowchart: Alternate Process 1">
            <a:extLst>
              <a:ext uri="{FF2B5EF4-FFF2-40B4-BE49-F238E27FC236}">
                <a16:creationId xmlns:a16="http://schemas.microsoft.com/office/drawing/2014/main" id="{60A610F5-4339-4732-67D7-76E25B396AF6}"/>
              </a:ext>
            </a:extLst>
          </p:cNvPr>
          <p:cNvSpPr/>
          <p:nvPr/>
        </p:nvSpPr>
        <p:spPr>
          <a:xfrm>
            <a:off x="793376" y="3153335"/>
            <a:ext cx="7630624" cy="1015253"/>
          </a:xfrm>
          <a:prstGeom prst="flowChartAlternateProcess">
            <a:avLst/>
          </a:prstGeom>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Clr>
                <a:schemeClr val="bg1"/>
              </a:buClr>
              <a:buFont typeface="Arial" panose="020B0604020202020204" pitchFamily="34" charset="0"/>
              <a:buChar char="•"/>
            </a:pPr>
            <a:r>
              <a:rPr lang="vi-VN"/>
              <a:t>Hợp nhất các điều kiện hình ảnh và text vào một miền chung</a:t>
            </a:r>
          </a:p>
          <a:p>
            <a:pPr marL="285750" indent="-285750">
              <a:buClr>
                <a:schemeClr val="bg1"/>
              </a:buClr>
              <a:buFont typeface="Arial" panose="020B0604020202020204" pitchFamily="34" charset="0"/>
              <a:buChar char="•"/>
            </a:pPr>
            <a:r>
              <a:rPr lang="vi-VN"/>
              <a:t>Tách thông tin kiểu tóc và màu tóc rõ ràng </a:t>
            </a:r>
            <a:r>
              <a:rPr lang="vi-VN">
                <a:sym typeface="Wingdings" panose="05000000000000000000" pitchFamily="2" charset="2"/>
              </a:rPr>
              <a:t>  Chỉnh sửa kiểu tóc không bị xáo trộn</a:t>
            </a:r>
          </a:p>
          <a:p>
            <a:pPr marL="285750" indent="-285750">
              <a:buClr>
                <a:schemeClr val="bg1"/>
              </a:buClr>
              <a:buFont typeface="Arial" panose="020B0604020202020204" pitchFamily="34" charset="0"/>
              <a:buChar char="•"/>
            </a:pPr>
            <a:r>
              <a:rPr lang="vi-VN">
                <a:sym typeface="Wingdings" panose="05000000000000000000" pitchFamily="2" charset="2"/>
              </a:rPr>
              <a:t>Thiết kế molulation module thực hiện việc kiểm soát input  cải thiện khả năng thao tác </a:t>
            </a:r>
            <a:endParaRPr lang="vi-VN"/>
          </a:p>
        </p:txBody>
      </p:sp>
    </p:spTree>
    <p:extLst>
      <p:ext uri="{BB962C8B-B14F-4D97-AF65-F5344CB8AC3E}">
        <p14:creationId xmlns:p14="http://schemas.microsoft.com/office/powerpoint/2010/main" val="2298340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5"/>
          <p:cNvSpPr/>
          <p:nvPr/>
        </p:nvSpPr>
        <p:spPr>
          <a:xfrm>
            <a:off x="546300" y="463300"/>
            <a:ext cx="80514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txBox="1">
            <a:spLocks noGrp="1"/>
          </p:cNvSpPr>
          <p:nvPr>
            <p:ph type="title" idx="15"/>
          </p:nvPr>
        </p:nvSpPr>
        <p:spPr>
          <a:xfrm>
            <a:off x="720000" y="539500"/>
            <a:ext cx="7704000" cy="457200"/>
          </a:xfrm>
          <a:prstGeom prst="rect">
            <a:avLst/>
          </a:prstGeom>
        </p:spPr>
        <p:txBody>
          <a:bodyPr spcFirstLastPara="1" wrap="square" lIns="91425" tIns="91425" rIns="91425" bIns="91425" anchor="ctr" anchorCtr="0">
            <a:noAutofit/>
          </a:bodyPr>
          <a:lstStyle/>
          <a:p>
            <a:r>
              <a:rPr lang="en"/>
              <a:t>KIẾN TRÚC MẠNG</a:t>
            </a:r>
          </a:p>
        </p:txBody>
      </p:sp>
      <p:pic>
        <p:nvPicPr>
          <p:cNvPr id="27" name="Hình ảnh 27">
            <a:extLst>
              <a:ext uri="{FF2B5EF4-FFF2-40B4-BE49-F238E27FC236}">
                <a16:creationId xmlns:a16="http://schemas.microsoft.com/office/drawing/2014/main" id="{40C10A00-ABCE-1FD3-6132-46E36736EFF2}"/>
              </a:ext>
            </a:extLst>
          </p:cNvPr>
          <p:cNvPicPr>
            <a:picLocks noChangeAspect="1"/>
          </p:cNvPicPr>
          <p:nvPr/>
        </p:nvPicPr>
        <p:blipFill>
          <a:blip r:embed="rId3"/>
          <a:stretch>
            <a:fillRect/>
          </a:stretch>
        </p:blipFill>
        <p:spPr>
          <a:xfrm>
            <a:off x="940981" y="1417606"/>
            <a:ext cx="7268681" cy="299275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41"/>
          <p:cNvSpPr/>
          <p:nvPr/>
        </p:nvSpPr>
        <p:spPr>
          <a:xfrm>
            <a:off x="1216500" y="925370"/>
            <a:ext cx="6711000" cy="25131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1"/>
          <p:cNvSpPr/>
          <p:nvPr/>
        </p:nvSpPr>
        <p:spPr>
          <a:xfrm>
            <a:off x="2387836" y="1597570"/>
            <a:ext cx="1168800" cy="11688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txBox="1">
            <a:spLocks noGrp="1"/>
          </p:cNvSpPr>
          <p:nvPr>
            <p:ph type="title"/>
          </p:nvPr>
        </p:nvSpPr>
        <p:spPr>
          <a:xfrm>
            <a:off x="3723166" y="1787770"/>
            <a:ext cx="3713954" cy="7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DEMO</a:t>
            </a:r>
            <a:endParaRPr/>
          </a:p>
        </p:txBody>
      </p:sp>
      <p:sp>
        <p:nvSpPr>
          <p:cNvPr id="375" name="Google Shape;375;p41"/>
          <p:cNvSpPr txBox="1">
            <a:spLocks noGrp="1"/>
          </p:cNvSpPr>
          <p:nvPr>
            <p:ph type="title" idx="2"/>
          </p:nvPr>
        </p:nvSpPr>
        <p:spPr>
          <a:xfrm>
            <a:off x="2387836" y="1787770"/>
            <a:ext cx="1168800" cy="8680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03</a:t>
            </a:r>
            <a:endParaRPr/>
          </a:p>
        </p:txBody>
      </p:sp>
    </p:spTree>
    <p:extLst>
      <p:ext uri="{BB962C8B-B14F-4D97-AF65-F5344CB8AC3E}">
        <p14:creationId xmlns:p14="http://schemas.microsoft.com/office/powerpoint/2010/main" val="30965554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41"/>
          <p:cNvSpPr/>
          <p:nvPr/>
        </p:nvSpPr>
        <p:spPr>
          <a:xfrm>
            <a:off x="1216500" y="925370"/>
            <a:ext cx="6711000" cy="25131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1"/>
          <p:cNvSpPr/>
          <p:nvPr/>
        </p:nvSpPr>
        <p:spPr>
          <a:xfrm>
            <a:off x="2387836" y="1597570"/>
            <a:ext cx="1168800" cy="11688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txBox="1">
            <a:spLocks noGrp="1"/>
          </p:cNvSpPr>
          <p:nvPr>
            <p:ph type="title"/>
          </p:nvPr>
        </p:nvSpPr>
        <p:spPr>
          <a:xfrm>
            <a:off x="3723166" y="1787770"/>
            <a:ext cx="3713954" cy="7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TỔNG KẾT</a:t>
            </a:r>
            <a:endParaRPr/>
          </a:p>
        </p:txBody>
      </p:sp>
      <p:sp>
        <p:nvSpPr>
          <p:cNvPr id="375" name="Google Shape;375;p41"/>
          <p:cNvSpPr txBox="1">
            <a:spLocks noGrp="1"/>
          </p:cNvSpPr>
          <p:nvPr>
            <p:ph type="title" idx="2"/>
          </p:nvPr>
        </p:nvSpPr>
        <p:spPr>
          <a:xfrm>
            <a:off x="2387836" y="1787770"/>
            <a:ext cx="1168800" cy="8680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04</a:t>
            </a:r>
            <a:endParaRPr/>
          </a:p>
        </p:txBody>
      </p:sp>
    </p:spTree>
    <p:extLst>
      <p:ext uri="{BB962C8B-B14F-4D97-AF65-F5344CB8AC3E}">
        <p14:creationId xmlns:p14="http://schemas.microsoft.com/office/powerpoint/2010/main" val="4010147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27B53-F7E2-9BF3-1537-8AFE17B8712A}"/>
              </a:ext>
            </a:extLst>
          </p:cNvPr>
          <p:cNvSpPr>
            <a:spLocks noGrp="1"/>
          </p:cNvSpPr>
          <p:nvPr>
            <p:ph type="title"/>
          </p:nvPr>
        </p:nvSpPr>
        <p:spPr>
          <a:xfrm>
            <a:off x="3055499" y="224420"/>
            <a:ext cx="3033000" cy="788400"/>
          </a:xfrm>
        </p:spPr>
        <p:txBody>
          <a:bodyPr/>
          <a:lstStyle/>
          <a:p>
            <a:r>
              <a:rPr lang="vi-VN"/>
              <a:t>SO SÁNH</a:t>
            </a:r>
          </a:p>
        </p:txBody>
      </p:sp>
      <p:pic>
        <p:nvPicPr>
          <p:cNvPr id="6" name="Picture 5">
            <a:extLst>
              <a:ext uri="{FF2B5EF4-FFF2-40B4-BE49-F238E27FC236}">
                <a16:creationId xmlns:a16="http://schemas.microsoft.com/office/drawing/2014/main" id="{58C9E800-1B24-C05E-20D6-BEFFF90FC084}"/>
              </a:ext>
            </a:extLst>
          </p:cNvPr>
          <p:cNvPicPr>
            <a:picLocks noChangeAspect="1"/>
          </p:cNvPicPr>
          <p:nvPr/>
        </p:nvPicPr>
        <p:blipFill>
          <a:blip r:embed="rId2"/>
          <a:stretch>
            <a:fillRect/>
          </a:stretch>
        </p:blipFill>
        <p:spPr>
          <a:xfrm>
            <a:off x="3946792" y="1012820"/>
            <a:ext cx="5231150" cy="3270068"/>
          </a:xfrm>
          <a:prstGeom prst="rect">
            <a:avLst/>
          </a:prstGeom>
        </p:spPr>
      </p:pic>
      <p:sp>
        <p:nvSpPr>
          <p:cNvPr id="7" name="Subtitle 16">
            <a:extLst>
              <a:ext uri="{FF2B5EF4-FFF2-40B4-BE49-F238E27FC236}">
                <a16:creationId xmlns:a16="http://schemas.microsoft.com/office/drawing/2014/main" id="{A555A104-0DB4-169B-AB3D-5D3C0571843C}"/>
              </a:ext>
            </a:extLst>
          </p:cNvPr>
          <p:cNvSpPr txBox="1">
            <a:spLocks/>
          </p:cNvSpPr>
          <p:nvPr/>
        </p:nvSpPr>
        <p:spPr>
          <a:xfrm>
            <a:off x="3912850" y="4282889"/>
            <a:ext cx="5396220" cy="40086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1200">
                <a:solidFill>
                  <a:schemeClr val="bg1"/>
                </a:solidFill>
              </a:rPr>
              <a:t>So sánh trực quan phương pháp của tác giả với StyleClip và TediGAN</a:t>
            </a:r>
          </a:p>
        </p:txBody>
      </p:sp>
      <p:sp>
        <p:nvSpPr>
          <p:cNvPr id="10" name="TextBox 9">
            <a:extLst>
              <a:ext uri="{FF2B5EF4-FFF2-40B4-BE49-F238E27FC236}">
                <a16:creationId xmlns:a16="http://schemas.microsoft.com/office/drawing/2014/main" id="{4625F967-1E93-4D93-6FA9-05BA201AAAB1}"/>
              </a:ext>
            </a:extLst>
          </p:cNvPr>
          <p:cNvSpPr txBox="1"/>
          <p:nvPr/>
        </p:nvSpPr>
        <p:spPr>
          <a:xfrm>
            <a:off x="-288757" y="972819"/>
            <a:ext cx="4661376" cy="338554"/>
          </a:xfrm>
          <a:prstGeom prst="rect">
            <a:avLst/>
          </a:prstGeom>
          <a:noFill/>
        </p:spPr>
        <p:txBody>
          <a:bodyPr wrap="square">
            <a:spAutoFit/>
          </a:bodyPr>
          <a:lstStyle/>
          <a:p>
            <a:pPr marL="0" lvl="0" indent="0" algn="ctr" rtl="0">
              <a:spcBef>
                <a:spcPts val="0"/>
              </a:spcBef>
              <a:spcAft>
                <a:spcPts val="0"/>
              </a:spcAft>
              <a:buNone/>
            </a:pPr>
            <a:r>
              <a:rPr lang="vi-VN" sz="1600">
                <a:solidFill>
                  <a:schemeClr val="bg1"/>
                </a:solidFill>
              </a:rPr>
              <a:t>NHẬN XÉT</a:t>
            </a:r>
          </a:p>
        </p:txBody>
      </p:sp>
      <p:sp>
        <p:nvSpPr>
          <p:cNvPr id="11" name="Subtitle 16">
            <a:extLst>
              <a:ext uri="{FF2B5EF4-FFF2-40B4-BE49-F238E27FC236}">
                <a16:creationId xmlns:a16="http://schemas.microsoft.com/office/drawing/2014/main" id="{8A4A4DB6-0A3B-B9BF-67D1-6A44DE7DAA8C}"/>
              </a:ext>
            </a:extLst>
          </p:cNvPr>
          <p:cNvSpPr txBox="1">
            <a:spLocks/>
          </p:cNvSpPr>
          <p:nvPr/>
        </p:nvSpPr>
        <p:spPr>
          <a:xfrm>
            <a:off x="137070" y="1407585"/>
            <a:ext cx="3809722" cy="124027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Clr>
                <a:schemeClr val="bg1"/>
              </a:buClr>
              <a:buFontTx/>
              <a:buChar char="-"/>
            </a:pPr>
            <a:r>
              <a:rPr lang="vi-VN" sz="1200">
                <a:solidFill>
                  <a:schemeClr val="bg1"/>
                </a:solidFill>
              </a:rPr>
              <a:t>Phương pháp của tác giả thể hiện trực quan tốt hơn và khả năng bảo tồn các thuộc tính không liên quan</a:t>
            </a:r>
          </a:p>
          <a:p>
            <a:pPr>
              <a:buClr>
                <a:schemeClr val="bg1"/>
              </a:buClr>
            </a:pPr>
            <a:r>
              <a:rPr lang="vi-VN" sz="1200">
                <a:solidFill>
                  <a:schemeClr val="bg1"/>
                </a:solidFill>
              </a:rPr>
              <a:t> </a:t>
            </a:r>
          </a:p>
          <a:p>
            <a:pPr marL="171450" indent="-171450">
              <a:buClr>
                <a:schemeClr val="bg1"/>
              </a:buClr>
              <a:buFontTx/>
              <a:buChar char="-"/>
            </a:pPr>
            <a:r>
              <a:rPr lang="vi-VN" sz="1200">
                <a:solidFill>
                  <a:schemeClr val="bg1"/>
                </a:solidFill>
              </a:rPr>
              <a:t> Phương pháp TediGAN không thành công trong việc chỉnh sửa kiểu tóc, chỉ có chỉnh sửa màu tóc nhưng kết quả không đạt yêu cầu</a:t>
            </a:r>
          </a:p>
        </p:txBody>
      </p:sp>
      <p:sp>
        <p:nvSpPr>
          <p:cNvPr id="12" name="Subtitle 16">
            <a:extLst>
              <a:ext uri="{FF2B5EF4-FFF2-40B4-BE49-F238E27FC236}">
                <a16:creationId xmlns:a16="http://schemas.microsoft.com/office/drawing/2014/main" id="{222995D4-829D-25FD-8ACD-6081B0EBA3B4}"/>
              </a:ext>
            </a:extLst>
          </p:cNvPr>
          <p:cNvSpPr txBox="1">
            <a:spLocks/>
          </p:cNvSpPr>
          <p:nvPr/>
        </p:nvSpPr>
        <p:spPr>
          <a:xfrm>
            <a:off x="137070" y="3110239"/>
            <a:ext cx="3809722" cy="124027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Clr>
                <a:schemeClr val="bg1"/>
              </a:buClr>
              <a:buFontTx/>
              <a:buChar char="-"/>
            </a:pPr>
            <a:r>
              <a:rPr lang="vi-VN" sz="1200">
                <a:solidFill>
                  <a:schemeClr val="bg1"/>
                </a:solidFill>
              </a:rPr>
              <a:t>Phương pháp StyleCLIP tương tác mạnh với kiểu tóc và màu tóc nhưng làm ảnh hưởng đến độ chân thực của hình ảnh </a:t>
            </a:r>
          </a:p>
        </p:txBody>
      </p:sp>
      <p:pic>
        <p:nvPicPr>
          <p:cNvPr id="14" name="Picture 13">
            <a:extLst>
              <a:ext uri="{FF2B5EF4-FFF2-40B4-BE49-F238E27FC236}">
                <a16:creationId xmlns:a16="http://schemas.microsoft.com/office/drawing/2014/main" id="{14EAA4EE-4CDE-6F02-2F0A-50C32FE236C3}"/>
              </a:ext>
            </a:extLst>
          </p:cNvPr>
          <p:cNvPicPr>
            <a:picLocks noChangeAspect="1"/>
          </p:cNvPicPr>
          <p:nvPr/>
        </p:nvPicPr>
        <p:blipFill>
          <a:blip r:embed="rId3"/>
          <a:stretch>
            <a:fillRect/>
          </a:stretch>
        </p:blipFill>
        <p:spPr>
          <a:xfrm>
            <a:off x="4061953" y="1478842"/>
            <a:ext cx="4982270" cy="1305107"/>
          </a:xfrm>
          <a:prstGeom prst="rect">
            <a:avLst/>
          </a:prstGeom>
        </p:spPr>
      </p:pic>
      <p:sp>
        <p:nvSpPr>
          <p:cNvPr id="15" name="Subtitle 16">
            <a:extLst>
              <a:ext uri="{FF2B5EF4-FFF2-40B4-BE49-F238E27FC236}">
                <a16:creationId xmlns:a16="http://schemas.microsoft.com/office/drawing/2014/main" id="{3DF9E44B-F94C-2D6E-2C2B-78D0597CADCD}"/>
              </a:ext>
            </a:extLst>
          </p:cNvPr>
          <p:cNvSpPr txBox="1">
            <a:spLocks/>
          </p:cNvSpPr>
          <p:nvPr/>
        </p:nvSpPr>
        <p:spPr>
          <a:xfrm>
            <a:off x="3946792" y="2832296"/>
            <a:ext cx="5097431" cy="60395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1200">
                <a:solidFill>
                  <a:schemeClr val="bg1"/>
                </a:solidFill>
              </a:rPr>
              <a:t>So sánh định lượng liên quan đến việc bảo toàn các thuộc tính không liên quan. Cách tiếp cận của chúng tôi thể hiện khả năng bảo tồn các thuộc tính không liên quan tốt nhất.</a:t>
            </a:r>
          </a:p>
        </p:txBody>
      </p:sp>
    </p:spTree>
    <p:extLst>
      <p:ext uri="{BB962C8B-B14F-4D97-AF65-F5344CB8AC3E}">
        <p14:creationId xmlns:p14="http://schemas.microsoft.com/office/powerpoint/2010/main" val="1540261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xit" presetSubtype="0" fill="hold" nodeType="clickEffect">
                                  <p:stCondLst>
                                    <p:cond delay="0"/>
                                  </p:stCondLst>
                                  <p:childTnLst>
                                    <p:anim calcmode="lin" valueType="num">
                                      <p:cBhvr>
                                        <p:cTn id="6" dur="1000"/>
                                        <p:tgtEl>
                                          <p:spTgt spid="6"/>
                                        </p:tgtEl>
                                        <p:attrNameLst>
                                          <p:attrName>ppt_w</p:attrName>
                                        </p:attrNameLst>
                                      </p:cBhvr>
                                      <p:tavLst>
                                        <p:tav tm="0">
                                          <p:val>
                                            <p:strVal val="ppt_w"/>
                                          </p:val>
                                        </p:tav>
                                        <p:tav tm="100000">
                                          <p:val>
                                            <p:fltVal val="0"/>
                                          </p:val>
                                        </p:tav>
                                      </p:tavLst>
                                    </p:anim>
                                    <p:anim calcmode="lin" valueType="num">
                                      <p:cBhvr>
                                        <p:cTn id="7" dur="1000"/>
                                        <p:tgtEl>
                                          <p:spTgt spid="6"/>
                                        </p:tgtEl>
                                        <p:attrNameLst>
                                          <p:attrName>ppt_h</p:attrName>
                                        </p:attrNameLst>
                                      </p:cBhvr>
                                      <p:tavLst>
                                        <p:tav tm="0">
                                          <p:val>
                                            <p:strVal val="ppt_h"/>
                                          </p:val>
                                        </p:tav>
                                        <p:tav tm="100000">
                                          <p:val>
                                            <p:fltVal val="0"/>
                                          </p:val>
                                        </p:tav>
                                      </p:tavLst>
                                    </p:anim>
                                    <p:anim calcmode="lin" valueType="num">
                                      <p:cBhvr>
                                        <p:cTn id="8" dur="1000"/>
                                        <p:tgtEl>
                                          <p:spTgt spid="6"/>
                                        </p:tgtEl>
                                        <p:attrNameLst>
                                          <p:attrName>style.rotation</p:attrName>
                                        </p:attrNameLst>
                                      </p:cBhvr>
                                      <p:tavLst>
                                        <p:tav tm="0">
                                          <p:val>
                                            <p:fltVal val="0"/>
                                          </p:val>
                                        </p:tav>
                                        <p:tav tm="100000">
                                          <p:val>
                                            <p:fltVal val="90"/>
                                          </p:val>
                                        </p:tav>
                                      </p:tavLst>
                                    </p:anim>
                                    <p:animEffect transition="out" filter="fade">
                                      <p:cBhvr>
                                        <p:cTn id="9" dur="1000"/>
                                        <p:tgtEl>
                                          <p:spTgt spid="6"/>
                                        </p:tgtEl>
                                      </p:cBhvr>
                                    </p:animEffect>
                                    <p:set>
                                      <p:cBhvr>
                                        <p:cTn id="10" dur="1" fill="hold">
                                          <p:stCondLst>
                                            <p:cond delay="999"/>
                                          </p:stCondLst>
                                        </p:cTn>
                                        <p:tgtEl>
                                          <p:spTgt spid="6"/>
                                        </p:tgtEl>
                                        <p:attrNameLst>
                                          <p:attrName>style.visibility</p:attrName>
                                        </p:attrNameLst>
                                      </p:cBhvr>
                                      <p:to>
                                        <p:strVal val="hidden"/>
                                      </p:to>
                                    </p:set>
                                  </p:childTnLst>
                                </p:cTn>
                              </p:par>
                              <p:par>
                                <p:cTn id="11" presetID="31" presetClass="exit" presetSubtype="0" fill="hold" grpId="0" nodeType="withEffect">
                                  <p:stCondLst>
                                    <p:cond delay="0"/>
                                  </p:stCondLst>
                                  <p:childTnLst>
                                    <p:anim calcmode="lin" valueType="num">
                                      <p:cBhvr>
                                        <p:cTn id="12" dur="1000"/>
                                        <p:tgtEl>
                                          <p:spTgt spid="7"/>
                                        </p:tgtEl>
                                        <p:attrNameLst>
                                          <p:attrName>ppt_w</p:attrName>
                                        </p:attrNameLst>
                                      </p:cBhvr>
                                      <p:tavLst>
                                        <p:tav tm="0">
                                          <p:val>
                                            <p:strVal val="ppt_w"/>
                                          </p:val>
                                        </p:tav>
                                        <p:tav tm="100000">
                                          <p:val>
                                            <p:fltVal val="0"/>
                                          </p:val>
                                        </p:tav>
                                      </p:tavLst>
                                    </p:anim>
                                    <p:anim calcmode="lin" valueType="num">
                                      <p:cBhvr>
                                        <p:cTn id="13" dur="1000"/>
                                        <p:tgtEl>
                                          <p:spTgt spid="7"/>
                                        </p:tgtEl>
                                        <p:attrNameLst>
                                          <p:attrName>ppt_h</p:attrName>
                                        </p:attrNameLst>
                                      </p:cBhvr>
                                      <p:tavLst>
                                        <p:tav tm="0">
                                          <p:val>
                                            <p:strVal val="ppt_h"/>
                                          </p:val>
                                        </p:tav>
                                        <p:tav tm="100000">
                                          <p:val>
                                            <p:fltVal val="0"/>
                                          </p:val>
                                        </p:tav>
                                      </p:tavLst>
                                    </p:anim>
                                    <p:anim calcmode="lin" valueType="num">
                                      <p:cBhvr>
                                        <p:cTn id="14" dur="1000"/>
                                        <p:tgtEl>
                                          <p:spTgt spid="7"/>
                                        </p:tgtEl>
                                        <p:attrNameLst>
                                          <p:attrName>style.rotation</p:attrName>
                                        </p:attrNameLst>
                                      </p:cBhvr>
                                      <p:tavLst>
                                        <p:tav tm="0">
                                          <p:val>
                                            <p:fltVal val="0"/>
                                          </p:val>
                                        </p:tav>
                                        <p:tav tm="100000">
                                          <p:val>
                                            <p:fltVal val="90"/>
                                          </p:val>
                                        </p:tav>
                                      </p:tavLst>
                                    </p:anim>
                                    <p:animEffect transition="out" filter="fade">
                                      <p:cBhvr>
                                        <p:cTn id="15" dur="1000"/>
                                        <p:tgtEl>
                                          <p:spTgt spid="7"/>
                                        </p:tgtEl>
                                      </p:cBhvr>
                                    </p:animEffect>
                                    <p:set>
                                      <p:cBhvr>
                                        <p:cTn id="16" dur="1" fill="hold">
                                          <p:stCondLst>
                                            <p:cond delay="999"/>
                                          </p:stCondLst>
                                        </p:cTn>
                                        <p:tgtEl>
                                          <p:spTgt spid="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circle(in)">
                                      <p:cBhvr>
                                        <p:cTn id="21" dur="2000"/>
                                        <p:tgtEl>
                                          <p:spTgt spid="14"/>
                                        </p:tgtEl>
                                      </p:cBhvr>
                                    </p:animEffect>
                                  </p:childTnLst>
                                </p:cTn>
                              </p:par>
                              <p:par>
                                <p:cTn id="22" presetID="6" presetClass="entr" presetSubtype="16"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circle(in)">
                                      <p:cBhvr>
                                        <p:cTn id="24"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5" name="Google Shape;425;p44"/>
          <p:cNvSpPr/>
          <p:nvPr/>
        </p:nvSpPr>
        <p:spPr>
          <a:xfrm>
            <a:off x="546300" y="463300"/>
            <a:ext cx="80514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4"/>
          <p:cNvSpPr txBox="1">
            <a:spLocks noGrp="1"/>
          </p:cNvSpPr>
          <p:nvPr>
            <p:ph type="title" idx="8"/>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solidFill>
                  <a:schemeClr val="dk2"/>
                </a:solidFill>
              </a:rPr>
              <a:t>VẤN ĐỀ GIẢI QUYẾT ĐƯỢC</a:t>
            </a:r>
            <a:endParaRPr>
              <a:solidFill>
                <a:schemeClr val="dk2"/>
              </a:solidFill>
            </a:endParaRPr>
          </a:p>
        </p:txBody>
      </p:sp>
      <p:sp>
        <p:nvSpPr>
          <p:cNvPr id="13" name="Subtitle 12">
            <a:extLst>
              <a:ext uri="{FF2B5EF4-FFF2-40B4-BE49-F238E27FC236}">
                <a16:creationId xmlns:a16="http://schemas.microsoft.com/office/drawing/2014/main" id="{067DAAA6-C73C-BA12-EED4-518C928DC970}"/>
              </a:ext>
            </a:extLst>
          </p:cNvPr>
          <p:cNvSpPr>
            <a:spLocks noGrp="1"/>
          </p:cNvSpPr>
          <p:nvPr>
            <p:ph type="subTitle" idx="1"/>
          </p:nvPr>
        </p:nvSpPr>
        <p:spPr>
          <a:xfrm>
            <a:off x="546300" y="1416414"/>
            <a:ext cx="6708129" cy="788914"/>
          </a:xfrm>
        </p:spPr>
        <p:txBody>
          <a:bodyPr/>
          <a:lstStyle/>
          <a:p>
            <a:r>
              <a:rPr lang="vi-VN"/>
              <a:t>- Thông nhất việc sử dụng text và hình ảnh tham chiếu </a:t>
            </a:r>
            <a:r>
              <a:rPr lang="vi-VN">
                <a:sym typeface="Wingdings" panose="05000000000000000000" pitchFamily="2" charset="2"/>
              </a:rPr>
              <a:t> hỗ trợ điều kiện text và hình ảnh trong một mô hình mà không cần phải train nhiều mô hình độc lập </a:t>
            </a:r>
            <a:endParaRPr lang="vi-VN"/>
          </a:p>
        </p:txBody>
      </p:sp>
      <p:sp>
        <p:nvSpPr>
          <p:cNvPr id="17" name="Subtitle 16">
            <a:extLst>
              <a:ext uri="{FF2B5EF4-FFF2-40B4-BE49-F238E27FC236}">
                <a16:creationId xmlns:a16="http://schemas.microsoft.com/office/drawing/2014/main" id="{8B20F5CD-ABB0-14C2-803A-6B028E67BF7A}"/>
              </a:ext>
            </a:extLst>
          </p:cNvPr>
          <p:cNvSpPr>
            <a:spLocks noGrp="1"/>
          </p:cNvSpPr>
          <p:nvPr>
            <p:ph type="subTitle" idx="5"/>
          </p:nvPr>
        </p:nvSpPr>
        <p:spPr>
          <a:xfrm>
            <a:off x="546300" y="2682688"/>
            <a:ext cx="6775624" cy="1223683"/>
          </a:xfrm>
        </p:spPr>
        <p:txBody>
          <a:bodyPr/>
          <a:lstStyle/>
          <a:p>
            <a:r>
              <a:rPr lang="vi-VN"/>
              <a:t>- Đề xuất thiết kế cấu trúc mạng mới và hàm loss phù hợp để thực hiện thao tác tạo kiểu tóc và màu tóc một cách không giống nhau</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5" name="Google Shape;425;p44"/>
          <p:cNvSpPr/>
          <p:nvPr/>
        </p:nvSpPr>
        <p:spPr>
          <a:xfrm>
            <a:off x="546300" y="463300"/>
            <a:ext cx="80514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4"/>
          <p:cNvSpPr txBox="1">
            <a:spLocks noGrp="1"/>
          </p:cNvSpPr>
          <p:nvPr>
            <p:ph type="title" idx="8"/>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solidFill>
                  <a:schemeClr val="dk2"/>
                </a:solidFill>
              </a:rPr>
              <a:t>ƯU NHƯỢC ĐIỂM</a:t>
            </a:r>
            <a:endParaRPr>
              <a:solidFill>
                <a:schemeClr val="dk2"/>
              </a:solidFill>
            </a:endParaRPr>
          </a:p>
        </p:txBody>
      </p:sp>
      <p:sp>
        <p:nvSpPr>
          <p:cNvPr id="17" name="Subtitle 16">
            <a:extLst>
              <a:ext uri="{FF2B5EF4-FFF2-40B4-BE49-F238E27FC236}">
                <a16:creationId xmlns:a16="http://schemas.microsoft.com/office/drawing/2014/main" id="{8B20F5CD-ABB0-14C2-803A-6B028E67BF7A}"/>
              </a:ext>
            </a:extLst>
          </p:cNvPr>
          <p:cNvSpPr>
            <a:spLocks noGrp="1"/>
          </p:cNvSpPr>
          <p:nvPr>
            <p:ph type="subTitle" idx="5"/>
          </p:nvPr>
        </p:nvSpPr>
        <p:spPr>
          <a:xfrm>
            <a:off x="0" y="3826247"/>
            <a:ext cx="4239451" cy="1186703"/>
          </a:xfrm>
        </p:spPr>
        <p:txBody>
          <a:bodyPr/>
          <a:lstStyle/>
          <a:p>
            <a:pPr>
              <a:buFont typeface="Arial" panose="020B0604020202020204" pitchFamily="34" charset="0"/>
              <a:buChar char="•"/>
            </a:pPr>
            <a:r>
              <a:rPr lang="vi-VN"/>
              <a:t>Một số kiểu tóc hiếm, lạ không thể mô phỏng được</a:t>
            </a:r>
          </a:p>
          <a:p>
            <a:pPr>
              <a:buFont typeface="Arial" panose="020B0604020202020204" pitchFamily="34" charset="0"/>
              <a:buChar char="•"/>
            </a:pPr>
            <a:r>
              <a:rPr lang="vi-VN"/>
              <a:t>Các hình ảnh chỉnh sửa tóc có thể được sử dụng để phát tán thông tin độc hại.</a:t>
            </a:r>
          </a:p>
        </p:txBody>
      </p:sp>
      <p:sp>
        <p:nvSpPr>
          <p:cNvPr id="6" name="Google Shape;340;p40">
            <a:extLst>
              <a:ext uri="{FF2B5EF4-FFF2-40B4-BE49-F238E27FC236}">
                <a16:creationId xmlns:a16="http://schemas.microsoft.com/office/drawing/2014/main" id="{9FF6B03C-489C-D12B-448C-49EE3C13E6F5}"/>
              </a:ext>
            </a:extLst>
          </p:cNvPr>
          <p:cNvSpPr txBox="1">
            <a:spLocks noGrp="1"/>
          </p:cNvSpPr>
          <p:nvPr>
            <p:ph type="title"/>
          </p:nvPr>
        </p:nvSpPr>
        <p:spPr>
          <a:xfrm>
            <a:off x="93503" y="1573306"/>
            <a:ext cx="3184826" cy="45540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b="1"/>
              <a:t>ƯU ĐIỂM</a:t>
            </a:r>
            <a:endParaRPr b="1"/>
          </a:p>
        </p:txBody>
      </p:sp>
      <p:sp>
        <p:nvSpPr>
          <p:cNvPr id="7" name="Google Shape;340;p40">
            <a:extLst>
              <a:ext uri="{FF2B5EF4-FFF2-40B4-BE49-F238E27FC236}">
                <a16:creationId xmlns:a16="http://schemas.microsoft.com/office/drawing/2014/main" id="{09B607D1-6A7A-8C6F-669F-4014FACE0012}"/>
              </a:ext>
            </a:extLst>
          </p:cNvPr>
          <p:cNvSpPr txBox="1">
            <a:spLocks/>
          </p:cNvSpPr>
          <p:nvPr/>
        </p:nvSpPr>
        <p:spPr>
          <a:xfrm>
            <a:off x="93503" y="3312824"/>
            <a:ext cx="3752356"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500"/>
              <a:buFont typeface="Dosis"/>
              <a:buNone/>
              <a:defRPr sz="2500" b="0" i="0" u="none" strike="noStrike" cap="none">
                <a:solidFill>
                  <a:schemeClr val="lt1"/>
                </a:solidFill>
                <a:latin typeface="Dosis"/>
                <a:ea typeface="Dosis"/>
                <a:cs typeface="Dosis"/>
                <a:sym typeface="Dosis"/>
              </a:defRPr>
            </a:lvl1pPr>
            <a:lvl2pPr marR="0" lvl="1" algn="ctr" rtl="0">
              <a:lnSpc>
                <a:spcPct val="100000"/>
              </a:lnSpc>
              <a:spcBef>
                <a:spcPts val="0"/>
              </a:spcBef>
              <a:spcAft>
                <a:spcPts val="0"/>
              </a:spcAft>
              <a:buClr>
                <a:schemeClr val="lt1"/>
              </a:buClr>
              <a:buSzPts val="2500"/>
              <a:buFont typeface="Bebas Neue"/>
              <a:buNone/>
              <a:defRPr sz="25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2500"/>
              <a:buFont typeface="Bebas Neue"/>
              <a:buNone/>
              <a:defRPr sz="25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2500"/>
              <a:buFont typeface="Bebas Neue"/>
              <a:buNone/>
              <a:defRPr sz="25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2500"/>
              <a:buFont typeface="Bebas Neue"/>
              <a:buNone/>
              <a:defRPr sz="25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2500"/>
              <a:buFont typeface="Bebas Neue"/>
              <a:buNone/>
              <a:defRPr sz="25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2500"/>
              <a:buFont typeface="Bebas Neue"/>
              <a:buNone/>
              <a:defRPr sz="25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2500"/>
              <a:buFont typeface="Bebas Neue"/>
              <a:buNone/>
              <a:defRPr sz="25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2500"/>
              <a:buFont typeface="Bebas Neue"/>
              <a:buNone/>
              <a:defRPr sz="2500" b="0" i="0" u="none" strike="noStrike" cap="none">
                <a:solidFill>
                  <a:schemeClr val="lt1"/>
                </a:solidFill>
                <a:latin typeface="Bebas Neue"/>
                <a:ea typeface="Bebas Neue"/>
                <a:cs typeface="Bebas Neue"/>
                <a:sym typeface="Bebas Neue"/>
              </a:defRPr>
            </a:lvl9pPr>
          </a:lstStyle>
          <a:p>
            <a:pPr algn="ctr"/>
            <a:r>
              <a:rPr lang="vi-VN" b="1"/>
              <a:t>NHƯỢC ĐIỂM</a:t>
            </a:r>
          </a:p>
        </p:txBody>
      </p:sp>
      <p:pic>
        <p:nvPicPr>
          <p:cNvPr id="3" name="Picture 2">
            <a:extLst>
              <a:ext uri="{FF2B5EF4-FFF2-40B4-BE49-F238E27FC236}">
                <a16:creationId xmlns:a16="http://schemas.microsoft.com/office/drawing/2014/main" id="{A7D3680E-265C-0A59-0C50-FB47196835F6}"/>
              </a:ext>
            </a:extLst>
          </p:cNvPr>
          <p:cNvPicPr>
            <a:picLocks noChangeAspect="1"/>
          </p:cNvPicPr>
          <p:nvPr/>
        </p:nvPicPr>
        <p:blipFill>
          <a:blip r:embed="rId3"/>
          <a:stretch>
            <a:fillRect/>
          </a:stretch>
        </p:blipFill>
        <p:spPr>
          <a:xfrm>
            <a:off x="4087279" y="1562659"/>
            <a:ext cx="4963218" cy="2438740"/>
          </a:xfrm>
          <a:prstGeom prst="rect">
            <a:avLst/>
          </a:prstGeom>
        </p:spPr>
      </p:pic>
      <p:sp>
        <p:nvSpPr>
          <p:cNvPr id="10" name="Subtitle 16">
            <a:extLst>
              <a:ext uri="{FF2B5EF4-FFF2-40B4-BE49-F238E27FC236}">
                <a16:creationId xmlns:a16="http://schemas.microsoft.com/office/drawing/2014/main" id="{8E6ADD71-08C2-1AA7-0826-13E48E921CC2}"/>
              </a:ext>
            </a:extLst>
          </p:cNvPr>
          <p:cNvSpPr txBox="1">
            <a:spLocks/>
          </p:cNvSpPr>
          <p:nvPr/>
        </p:nvSpPr>
        <p:spPr>
          <a:xfrm>
            <a:off x="0" y="1978399"/>
            <a:ext cx="4087279" cy="118670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lt1"/>
              </a:buClr>
              <a:buSzPts val="1400"/>
              <a:buFont typeface="Quicksand Medium"/>
              <a:buNone/>
              <a:defRPr sz="1500" b="0" i="0" u="none" strike="noStrike" cap="none">
                <a:solidFill>
                  <a:schemeClr val="lt1"/>
                </a:solidFill>
                <a:latin typeface="Quicksand Medium"/>
                <a:ea typeface="Quicksand Medium"/>
                <a:cs typeface="Quicksand Medium"/>
                <a:sym typeface="Quicksand Medium"/>
              </a:defRPr>
            </a:lvl1pPr>
            <a:lvl2pPr marL="914400" marR="0" lvl="1"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2pPr>
            <a:lvl3pPr marL="1371600" marR="0" lvl="2"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3pPr>
            <a:lvl4pPr marL="1828800" marR="0" lvl="3"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4pPr>
            <a:lvl5pPr marL="2286000" marR="0" lvl="4"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5pPr>
            <a:lvl6pPr marL="2743200" marR="0" lvl="5"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6pPr>
            <a:lvl7pPr marL="3200400" marR="0" lvl="6"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7pPr>
            <a:lvl8pPr marL="3657600" marR="0" lvl="7"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8pPr>
            <a:lvl9pPr marL="4114800" marR="0" lvl="8"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9pPr>
          </a:lstStyle>
          <a:p>
            <a:pPr>
              <a:buFont typeface="Arial" panose="020B0604020202020204" pitchFamily="34" charset="0"/>
              <a:buChar char="•"/>
            </a:pPr>
            <a:r>
              <a:rPr lang="vi-VN"/>
              <a:t>Tiết kiệm thời gian</a:t>
            </a:r>
          </a:p>
          <a:p>
            <a:pPr>
              <a:buFont typeface="Arial" panose="020B0604020202020204" pitchFamily="34" charset="0"/>
              <a:buChar char="•"/>
            </a:pPr>
            <a:r>
              <a:rPr lang="vi-VN"/>
              <a:t>Tăng tính linh hoạt và giảm chi phí cho việc tương tác/ tư vấn cho người dùng</a:t>
            </a:r>
          </a:p>
          <a:p>
            <a:pPr>
              <a:buFont typeface="Arial" panose="020B0604020202020204" pitchFamily="34" charset="0"/>
              <a:buChar char="•"/>
            </a:pPr>
            <a:r>
              <a:rPr lang="vi-VN"/>
              <a:t>Độ thẩm mỹ khá cao</a:t>
            </a:r>
          </a:p>
        </p:txBody>
      </p:sp>
    </p:spTree>
    <p:extLst>
      <p:ext uri="{BB962C8B-B14F-4D97-AF65-F5344CB8AC3E}">
        <p14:creationId xmlns:p14="http://schemas.microsoft.com/office/powerpoint/2010/main" val="2018662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46"/>
          <p:cNvSpPr/>
          <p:nvPr/>
        </p:nvSpPr>
        <p:spPr>
          <a:xfrm>
            <a:off x="546300" y="809550"/>
            <a:ext cx="8051400" cy="35244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6"/>
          <p:cNvSpPr txBox="1">
            <a:spLocks noGrp="1"/>
          </p:cNvSpPr>
          <p:nvPr>
            <p:ph type="title"/>
          </p:nvPr>
        </p:nvSpPr>
        <p:spPr>
          <a:xfrm>
            <a:off x="1414650" y="1202250"/>
            <a:ext cx="6314700" cy="273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5000"/>
              <a:t>CẢM ƠN THẦY VÀ CÁC BẠN ĐÃ LẮNG NGHE!</a:t>
            </a:r>
            <a:br>
              <a:rPr lang="vi-VN" sz="5000"/>
            </a:br>
            <a:r>
              <a:rPr lang="en" sz="5000"/>
              <a:t> </a:t>
            </a:r>
            <a:r>
              <a:rPr lang="vi-VN" sz="1500" b="0">
                <a:solidFill>
                  <a:schemeClr val="lt1"/>
                </a:solidFill>
              </a:rPr>
              <a:t>https://openaccess.thecvf.com/content/CVPR2022/papers/Wei_HairCLIP_Design_Your_Hair_by_Text_and_Reference_Image_CVPR_2022_paper.pdf</a:t>
            </a:r>
            <a:endParaRPr sz="1500" b="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8"/>
          <p:cNvSpPr/>
          <p:nvPr/>
        </p:nvSpPr>
        <p:spPr>
          <a:xfrm>
            <a:off x="546300" y="463300"/>
            <a:ext cx="8051400" cy="609600"/>
          </a:xfrm>
          <a:prstGeom prst="roundRect">
            <a:avLst>
              <a:gd name="adj" fmla="val 20280"/>
            </a:avLst>
          </a:prstGeom>
          <a:solidFill>
            <a:srgbClr val="2F1C5C"/>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txBox="1">
            <a:spLocks noGrp="1"/>
          </p:cNvSpPr>
          <p:nvPr>
            <p:ph type="title" idx="9"/>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TABLE OF CONTENTS</a:t>
            </a:r>
            <a:endParaRPr>
              <a:solidFill>
                <a:schemeClr val="dk2"/>
              </a:solidFill>
              <a:latin typeface="Fjalla One"/>
              <a:ea typeface="Fjalla One"/>
              <a:cs typeface="Fjalla One"/>
              <a:sym typeface="Fjalla One"/>
            </a:endParaRPr>
          </a:p>
        </p:txBody>
      </p:sp>
      <p:sp>
        <p:nvSpPr>
          <p:cNvPr id="310" name="Google Shape;310;p38"/>
          <p:cNvSpPr txBox="1">
            <a:spLocks noGrp="1"/>
          </p:cNvSpPr>
          <p:nvPr>
            <p:ph type="title"/>
          </p:nvPr>
        </p:nvSpPr>
        <p:spPr>
          <a:xfrm>
            <a:off x="1850108" y="2066945"/>
            <a:ext cx="24414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Quicksand Medium" panose="020B0604020202020204" charset="0"/>
              </a:rPr>
              <a:t>GIỚI THIỆU</a:t>
            </a:r>
            <a:endParaRPr>
              <a:latin typeface="Quicksand Medium" panose="020B0604020202020204" charset="0"/>
            </a:endParaRPr>
          </a:p>
        </p:txBody>
      </p:sp>
      <p:sp>
        <p:nvSpPr>
          <p:cNvPr id="312" name="Google Shape;312;p38"/>
          <p:cNvSpPr txBox="1">
            <a:spLocks noGrp="1"/>
          </p:cNvSpPr>
          <p:nvPr>
            <p:ph type="title" idx="2"/>
          </p:nvPr>
        </p:nvSpPr>
        <p:spPr>
          <a:xfrm>
            <a:off x="1909640" y="3514738"/>
            <a:ext cx="24414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Quicksand Medium" panose="020B0604020202020204" charset="0"/>
              </a:rPr>
              <a:t>NỘI DUNG</a:t>
            </a:r>
            <a:endParaRPr>
              <a:latin typeface="Quicksand Medium" panose="020B0604020202020204" charset="0"/>
            </a:endParaRPr>
          </a:p>
        </p:txBody>
      </p:sp>
      <p:sp>
        <p:nvSpPr>
          <p:cNvPr id="314" name="Google Shape;314;p38"/>
          <p:cNvSpPr txBox="1">
            <a:spLocks noGrp="1"/>
          </p:cNvSpPr>
          <p:nvPr>
            <p:ph type="title" idx="4"/>
          </p:nvPr>
        </p:nvSpPr>
        <p:spPr>
          <a:xfrm>
            <a:off x="5739592" y="2066945"/>
            <a:ext cx="24414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latin typeface="Quicksand Medium" panose="020B0604020202020204" charset="0"/>
              </a:rPr>
              <a:t>DEMO</a:t>
            </a:r>
            <a:endParaRPr>
              <a:latin typeface="Quicksand Medium" panose="020B0604020202020204" charset="0"/>
            </a:endParaRPr>
          </a:p>
        </p:txBody>
      </p:sp>
      <p:sp>
        <p:nvSpPr>
          <p:cNvPr id="315" name="Google Shape;315;p38"/>
          <p:cNvSpPr/>
          <p:nvPr/>
        </p:nvSpPr>
        <p:spPr>
          <a:xfrm>
            <a:off x="914250" y="1833700"/>
            <a:ext cx="832200" cy="8322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txBox="1">
            <a:spLocks noGrp="1"/>
          </p:cNvSpPr>
          <p:nvPr>
            <p:ph type="title" idx="6"/>
          </p:nvPr>
        </p:nvSpPr>
        <p:spPr>
          <a:xfrm>
            <a:off x="963008" y="2025995"/>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7" name="Google Shape;317;p38"/>
          <p:cNvSpPr/>
          <p:nvPr/>
        </p:nvSpPr>
        <p:spPr>
          <a:xfrm>
            <a:off x="914250" y="3281500"/>
            <a:ext cx="832200" cy="8322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txBox="1">
            <a:spLocks noGrp="1"/>
          </p:cNvSpPr>
          <p:nvPr>
            <p:ph type="title" idx="8"/>
          </p:nvPr>
        </p:nvSpPr>
        <p:spPr>
          <a:xfrm>
            <a:off x="962996" y="347378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9" name="Google Shape;319;p38"/>
          <p:cNvSpPr/>
          <p:nvPr/>
        </p:nvSpPr>
        <p:spPr>
          <a:xfrm>
            <a:off x="4800450" y="1833700"/>
            <a:ext cx="832200" cy="8322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4800450" y="3281500"/>
            <a:ext cx="832200" cy="8322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txBox="1">
            <a:spLocks noGrp="1"/>
          </p:cNvSpPr>
          <p:nvPr>
            <p:ph type="title" idx="7"/>
          </p:nvPr>
        </p:nvSpPr>
        <p:spPr>
          <a:xfrm>
            <a:off x="4849208" y="2026000"/>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22" name="Google Shape;322;p38"/>
          <p:cNvSpPr txBox="1">
            <a:spLocks noGrp="1"/>
          </p:cNvSpPr>
          <p:nvPr>
            <p:ph type="title" idx="15"/>
          </p:nvPr>
        </p:nvSpPr>
        <p:spPr>
          <a:xfrm>
            <a:off x="4849208" y="3464800"/>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23" name="Google Shape;323;p38"/>
          <p:cNvSpPr txBox="1">
            <a:spLocks noGrp="1"/>
          </p:cNvSpPr>
          <p:nvPr>
            <p:ph type="title" idx="13"/>
          </p:nvPr>
        </p:nvSpPr>
        <p:spPr>
          <a:xfrm>
            <a:off x="5788350" y="3520184"/>
            <a:ext cx="24414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Quicksand Medium" panose="020B0604020202020204" charset="0"/>
              </a:rPr>
              <a:t>TỔNG KẾT</a:t>
            </a:r>
            <a:endParaRPr>
              <a:latin typeface="Quicksand Medium" panose="020B060402020202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41"/>
          <p:cNvSpPr/>
          <p:nvPr/>
        </p:nvSpPr>
        <p:spPr>
          <a:xfrm>
            <a:off x="1216500" y="925370"/>
            <a:ext cx="6711000" cy="25131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1"/>
          <p:cNvSpPr/>
          <p:nvPr/>
        </p:nvSpPr>
        <p:spPr>
          <a:xfrm>
            <a:off x="2387836" y="1597570"/>
            <a:ext cx="1168800" cy="11688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txBox="1">
            <a:spLocks noGrp="1"/>
          </p:cNvSpPr>
          <p:nvPr>
            <p:ph type="title"/>
          </p:nvPr>
        </p:nvSpPr>
        <p:spPr>
          <a:xfrm>
            <a:off x="3723166" y="1787770"/>
            <a:ext cx="3713954" cy="7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GIỚI THIỆU</a:t>
            </a:r>
            <a:endParaRPr/>
          </a:p>
        </p:txBody>
      </p:sp>
      <p:sp>
        <p:nvSpPr>
          <p:cNvPr id="375" name="Google Shape;375;p41"/>
          <p:cNvSpPr txBox="1">
            <a:spLocks noGrp="1"/>
          </p:cNvSpPr>
          <p:nvPr>
            <p:ph type="title" idx="2"/>
          </p:nvPr>
        </p:nvSpPr>
        <p:spPr>
          <a:xfrm>
            <a:off x="2515030" y="1724770"/>
            <a:ext cx="9144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727A0-D6E3-C633-28C5-E2C894F4DB1C}"/>
              </a:ext>
            </a:extLst>
          </p:cNvPr>
          <p:cNvSpPr>
            <a:spLocks noGrp="1"/>
          </p:cNvSpPr>
          <p:nvPr>
            <p:ph type="title"/>
          </p:nvPr>
        </p:nvSpPr>
        <p:spPr>
          <a:xfrm>
            <a:off x="1683928" y="359875"/>
            <a:ext cx="5496900" cy="609600"/>
          </a:xfrm>
        </p:spPr>
        <p:txBody>
          <a:bodyPr/>
          <a:lstStyle/>
          <a:p>
            <a:r>
              <a:rPr lang="vi-VN"/>
              <a:t>GIỚI THIỆU</a:t>
            </a:r>
          </a:p>
        </p:txBody>
      </p:sp>
      <p:sp>
        <p:nvSpPr>
          <p:cNvPr id="3" name="Subtitle 2">
            <a:extLst>
              <a:ext uri="{FF2B5EF4-FFF2-40B4-BE49-F238E27FC236}">
                <a16:creationId xmlns:a16="http://schemas.microsoft.com/office/drawing/2014/main" id="{570478E9-D719-A162-FC5A-E3ED11BFC93E}"/>
              </a:ext>
            </a:extLst>
          </p:cNvPr>
          <p:cNvSpPr>
            <a:spLocks noGrp="1"/>
          </p:cNvSpPr>
          <p:nvPr>
            <p:ph type="subTitle" idx="1"/>
          </p:nvPr>
        </p:nvSpPr>
        <p:spPr>
          <a:xfrm>
            <a:off x="127747" y="3619757"/>
            <a:ext cx="4242547" cy="1163868"/>
          </a:xfrm>
        </p:spPr>
        <p:txBody>
          <a:bodyPr/>
          <a:lstStyle/>
          <a:p>
            <a:pPr algn="l">
              <a:buFontTx/>
              <a:buChar char="-"/>
            </a:pPr>
            <a:r>
              <a:rPr lang="vi-VN"/>
              <a:t>Tiết kiệm thời gian và chi phí khi làm tóc</a:t>
            </a:r>
          </a:p>
          <a:p>
            <a:pPr algn="l">
              <a:buFontTx/>
              <a:buChar char="-"/>
            </a:pPr>
            <a:r>
              <a:rPr lang="vi-VN"/>
              <a:t>Tránh sai sót không đáng có</a:t>
            </a:r>
          </a:p>
          <a:p>
            <a:pPr algn="l">
              <a:buFontTx/>
              <a:buChar char="-"/>
            </a:pPr>
            <a:endParaRPr lang="vi-VN"/>
          </a:p>
        </p:txBody>
      </p:sp>
      <p:sp>
        <p:nvSpPr>
          <p:cNvPr id="4" name="Star: 6 Points 3">
            <a:extLst>
              <a:ext uri="{FF2B5EF4-FFF2-40B4-BE49-F238E27FC236}">
                <a16:creationId xmlns:a16="http://schemas.microsoft.com/office/drawing/2014/main" id="{2947CA46-62AE-557F-24D7-EC92C8FC5F81}"/>
              </a:ext>
            </a:extLst>
          </p:cNvPr>
          <p:cNvSpPr/>
          <p:nvPr/>
        </p:nvSpPr>
        <p:spPr>
          <a:xfrm>
            <a:off x="127747" y="1081381"/>
            <a:ext cx="3987053" cy="2538376"/>
          </a:xfrm>
          <a:prstGeom prst="star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1800"/>
              <a:t>LÍ DO VÌ SAO LẠI CHỌN ĐỀ TÀI NÀY? </a:t>
            </a:r>
          </a:p>
        </p:txBody>
      </p:sp>
      <p:pic>
        <p:nvPicPr>
          <p:cNvPr id="1026" name="Picture 2" descr="output">
            <a:extLst>
              <a:ext uri="{FF2B5EF4-FFF2-40B4-BE49-F238E27FC236}">
                <a16:creationId xmlns:a16="http://schemas.microsoft.com/office/drawing/2014/main" id="{D4699696-F70B-44E7-6D16-0F37530B26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2378" y="1687605"/>
            <a:ext cx="4583875" cy="2294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8406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9"/>
          <p:cNvSpPr/>
          <p:nvPr/>
        </p:nvSpPr>
        <p:spPr>
          <a:xfrm rot="10800000">
            <a:off x="1216500" y="1705030"/>
            <a:ext cx="6711000" cy="3252324"/>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vi-VN"/>
              <a:t>Với sự phát triển của Deep Learning, nhiều phương pháp chỉnh sửa tóc dựa trên GAN được ra đời để mô phỏng kiểu tóc mới dựa trên hình ảnh do người dùng cung cấp. </a:t>
            </a:r>
            <a:endParaRPr/>
          </a:p>
        </p:txBody>
      </p:sp>
      <p:sp>
        <p:nvSpPr>
          <p:cNvPr id="330" name="Google Shape;330;p39"/>
          <p:cNvSpPr/>
          <p:nvPr/>
        </p:nvSpPr>
        <p:spPr>
          <a:xfrm rot="10800000">
            <a:off x="1216500" y="925370"/>
            <a:ext cx="67110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9"/>
          <p:cNvSpPr txBox="1">
            <a:spLocks noGrp="1"/>
          </p:cNvSpPr>
          <p:nvPr>
            <p:ph type="title"/>
          </p:nvPr>
        </p:nvSpPr>
        <p:spPr>
          <a:xfrm>
            <a:off x="1823550" y="925375"/>
            <a:ext cx="5496900" cy="60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GIỚI THIỆU BÀI BÁO</a:t>
            </a:r>
            <a:endParaRPr/>
          </a:p>
        </p:txBody>
      </p:sp>
      <p:sp>
        <p:nvSpPr>
          <p:cNvPr id="332" name="Google Shape;332;p39"/>
          <p:cNvSpPr txBox="1">
            <a:spLocks noGrp="1"/>
          </p:cNvSpPr>
          <p:nvPr>
            <p:ph type="subTitle" idx="1"/>
          </p:nvPr>
        </p:nvSpPr>
        <p:spPr>
          <a:xfrm>
            <a:off x="1216497" y="1705031"/>
            <a:ext cx="6711003" cy="117533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vi-VN"/>
              <a:t>Tóc người là thành phần quan trọng của khuôn mặt nên được mọi người quan tâm và rất chú trọng đến.</a:t>
            </a:r>
          </a:p>
          <a:p>
            <a:pPr marL="285750" lvl="0" indent="-285750" algn="l" rtl="0">
              <a:spcBef>
                <a:spcPts val="0"/>
              </a:spcBef>
              <a:spcAft>
                <a:spcPts val="0"/>
              </a:spcAft>
              <a:buFontTx/>
              <a:buChar char="-"/>
            </a:pPr>
            <a:endParaRPr lang="vi-VN"/>
          </a:p>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AB92DE19-48A8-C22F-5191-A8F5FD6F4243}"/>
              </a:ext>
            </a:extLst>
          </p:cNvPr>
          <p:cNvPicPr>
            <a:picLocks noChangeAspect="1"/>
          </p:cNvPicPr>
          <p:nvPr/>
        </p:nvPicPr>
        <p:blipFill>
          <a:blip r:embed="rId3"/>
          <a:stretch>
            <a:fillRect/>
          </a:stretch>
        </p:blipFill>
        <p:spPr>
          <a:xfrm>
            <a:off x="1216498" y="2343116"/>
            <a:ext cx="6711001" cy="1658127"/>
          </a:xfrm>
          <a:prstGeom prst="rect">
            <a:avLst/>
          </a:prstGeom>
        </p:spPr>
      </p:pic>
      <p:sp>
        <p:nvSpPr>
          <p:cNvPr id="8" name="Google Shape;332;p39">
            <a:extLst>
              <a:ext uri="{FF2B5EF4-FFF2-40B4-BE49-F238E27FC236}">
                <a16:creationId xmlns:a16="http://schemas.microsoft.com/office/drawing/2014/main" id="{79D6A025-C60B-2BEC-16DB-B7F1635843CA}"/>
              </a:ext>
            </a:extLst>
          </p:cNvPr>
          <p:cNvSpPr txBox="1">
            <a:spLocks/>
          </p:cNvSpPr>
          <p:nvPr/>
        </p:nvSpPr>
        <p:spPr>
          <a:xfrm>
            <a:off x="1216497" y="4051663"/>
            <a:ext cx="6710999" cy="117533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lt1"/>
              </a:buClr>
              <a:buSzPts val="1500"/>
              <a:buFont typeface="Quicksand Medium"/>
              <a:buNone/>
              <a:defRPr sz="1700" b="0" i="0" u="none" strike="noStrike" cap="none">
                <a:solidFill>
                  <a:schemeClr val="lt1"/>
                </a:solidFill>
                <a:latin typeface="Quicksand Medium"/>
                <a:ea typeface="Quicksand Medium"/>
                <a:cs typeface="Quicksand Medium"/>
                <a:sym typeface="Quicksand Medium"/>
              </a:defRPr>
            </a:lvl1pPr>
            <a:lvl2pPr marL="914400" marR="0" lvl="1"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2pPr>
            <a:lvl3pPr marL="1371600" marR="0" lvl="2"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3pPr>
            <a:lvl4pPr marL="1828800" marR="0" lvl="3"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4pPr>
            <a:lvl5pPr marL="2286000" marR="0" lvl="4"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5pPr>
            <a:lvl6pPr marL="2743200" marR="0" lvl="5"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6pPr>
            <a:lvl7pPr marL="3200400" marR="0" lvl="6"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7pPr>
            <a:lvl8pPr marL="3657600" marR="0" lvl="7"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8pPr>
            <a:lvl9pPr marL="4114800" marR="0" lvl="8" indent="-323850" algn="ctr" rtl="0">
              <a:lnSpc>
                <a:spcPct val="100000"/>
              </a:lnSpc>
              <a:spcBef>
                <a:spcPts val="0"/>
              </a:spcBef>
              <a:spcAft>
                <a:spcPts val="0"/>
              </a:spcAft>
              <a:buClr>
                <a:schemeClr val="lt1"/>
              </a:buClr>
              <a:buSzPts val="1500"/>
              <a:buFont typeface="Quicksand Medium"/>
              <a:buNone/>
              <a:defRPr sz="1500" b="0" i="0" u="none" strike="noStrike" cap="none">
                <a:solidFill>
                  <a:schemeClr val="lt1"/>
                </a:solidFill>
                <a:latin typeface="Quicksand Medium"/>
                <a:ea typeface="Quicksand Medium"/>
                <a:cs typeface="Quicksand Medium"/>
                <a:sym typeface="Quicksand Medium"/>
              </a:defRPr>
            </a:lvl9pPr>
          </a:lstStyle>
          <a:p>
            <a:pPr marL="419100" indent="-285750" algn="l">
              <a:buFont typeface="Arial" panose="020B0604020202020204" pitchFamily="34" charset="0"/>
              <a:buChar char="•"/>
            </a:pPr>
            <a:r>
              <a:rPr lang="en-US"/>
              <a:t>Được nghiên cứu bởi nhóm tác giả: </a:t>
            </a:r>
            <a:r>
              <a:rPr lang="vi-VN"/>
              <a:t>Tianyi Wei, Dongdong Chen, Wenbo Zhou, Jing Liao, Zhentao Tan, Lu Yuan, Weiming Zhang, Nenghai Yu</a:t>
            </a:r>
          </a:p>
          <a:p>
            <a:pPr marL="127000" indent="0" algn="l">
              <a:buNone/>
            </a:pPr>
            <a:endParaRPr lang="vi-VN"/>
          </a:p>
          <a:p>
            <a:pPr marL="0" lvl="0" indent="0" algn="l" rtl="0">
              <a:spcBef>
                <a:spcPts val="0"/>
              </a:spcBef>
              <a:spcAft>
                <a:spcPts val="0"/>
              </a:spcAft>
              <a:buNone/>
            </a:pPr>
            <a:endParaRPr lang="vi-VN"/>
          </a:p>
        </p:txBody>
      </p:sp>
    </p:spTree>
    <p:extLst>
      <p:ext uri="{BB962C8B-B14F-4D97-AF65-F5344CB8AC3E}">
        <p14:creationId xmlns:p14="http://schemas.microsoft.com/office/powerpoint/2010/main" val="539073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0"/>
          <p:cNvSpPr/>
          <p:nvPr/>
        </p:nvSpPr>
        <p:spPr>
          <a:xfrm>
            <a:off x="546300" y="1223925"/>
            <a:ext cx="38817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0"/>
          <p:cNvSpPr/>
          <p:nvPr/>
        </p:nvSpPr>
        <p:spPr>
          <a:xfrm>
            <a:off x="4716000" y="1223925"/>
            <a:ext cx="3881700" cy="35139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0"/>
          <p:cNvSpPr/>
          <p:nvPr/>
        </p:nvSpPr>
        <p:spPr>
          <a:xfrm>
            <a:off x="546300" y="463300"/>
            <a:ext cx="80514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0"/>
          <p:cNvSpPr txBox="1">
            <a:spLocks noGrp="1"/>
          </p:cNvSpPr>
          <p:nvPr>
            <p:ph type="title"/>
          </p:nvPr>
        </p:nvSpPr>
        <p:spPr>
          <a:xfrm>
            <a:off x="1004370" y="2269657"/>
            <a:ext cx="2980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INPUT</a:t>
            </a:r>
            <a:endParaRPr/>
          </a:p>
        </p:txBody>
      </p:sp>
      <p:sp>
        <p:nvSpPr>
          <p:cNvPr id="341" name="Google Shape;341;p40"/>
          <p:cNvSpPr txBox="1">
            <a:spLocks noGrp="1"/>
          </p:cNvSpPr>
          <p:nvPr>
            <p:ph type="title" idx="4"/>
          </p:nvPr>
        </p:nvSpPr>
        <p:spPr>
          <a:xfrm>
            <a:off x="720000" y="539498"/>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Giới thiệu bài toán</a:t>
            </a:r>
            <a:endParaRPr/>
          </a:p>
        </p:txBody>
      </p:sp>
      <p:sp>
        <p:nvSpPr>
          <p:cNvPr id="342" name="Google Shape;342;p40"/>
          <p:cNvSpPr txBox="1">
            <a:spLocks noGrp="1"/>
          </p:cNvSpPr>
          <p:nvPr>
            <p:ph type="title" idx="2"/>
          </p:nvPr>
        </p:nvSpPr>
        <p:spPr>
          <a:xfrm>
            <a:off x="5242650" y="2322997"/>
            <a:ext cx="2980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OUTPUT</a:t>
            </a:r>
            <a:endParaRPr/>
          </a:p>
        </p:txBody>
      </p:sp>
      <p:sp>
        <p:nvSpPr>
          <p:cNvPr id="343" name="Google Shape;343;p40"/>
          <p:cNvSpPr txBox="1">
            <a:spLocks noGrp="1"/>
          </p:cNvSpPr>
          <p:nvPr>
            <p:ph type="subTitle" idx="1"/>
          </p:nvPr>
        </p:nvSpPr>
        <p:spPr>
          <a:xfrm>
            <a:off x="5242350" y="2535062"/>
            <a:ext cx="2981400" cy="101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Hình ảnh mô phỏng khuôn mặt với kiểu tóc mới </a:t>
            </a:r>
            <a:endParaRPr/>
          </a:p>
        </p:txBody>
      </p:sp>
      <p:sp>
        <p:nvSpPr>
          <p:cNvPr id="344" name="Google Shape;344;p40"/>
          <p:cNvSpPr txBox="1">
            <a:spLocks noGrp="1"/>
          </p:cNvSpPr>
          <p:nvPr>
            <p:ph type="subTitle" idx="3"/>
          </p:nvPr>
        </p:nvSpPr>
        <p:spPr>
          <a:xfrm>
            <a:off x="1004370" y="2565287"/>
            <a:ext cx="2980800" cy="749413"/>
          </a:xfrm>
          <a:prstGeom prst="rect">
            <a:avLst/>
          </a:prstGeom>
        </p:spPr>
        <p:txBody>
          <a:bodyPr spcFirstLastPara="1" wrap="square" lIns="91425" tIns="91425" rIns="91425" bIns="91425" anchor="ctr" anchorCtr="0">
            <a:noAutofit/>
          </a:bodyPr>
          <a:lstStyle/>
          <a:p>
            <a:pPr marL="0" indent="0"/>
            <a:r>
              <a:rPr lang="vi-VN" err="1"/>
              <a:t>Ảnh</a:t>
            </a:r>
            <a:r>
              <a:rPr lang="vi-VN"/>
              <a:t> khuôn </a:t>
            </a:r>
            <a:r>
              <a:rPr lang="vi-VN" err="1"/>
              <a:t>mặt</a:t>
            </a:r>
            <a:r>
              <a:rPr lang="vi-VN"/>
              <a:t> </a:t>
            </a:r>
            <a:r>
              <a:rPr lang="vi-VN" err="1"/>
              <a:t>và</a:t>
            </a:r>
            <a:r>
              <a:rPr lang="vi-VN"/>
              <a:t> </a:t>
            </a:r>
            <a:r>
              <a:rPr lang="vi-VN" err="1"/>
              <a:t>text</a:t>
            </a:r>
            <a:r>
              <a:rPr lang="vi-VN"/>
              <a:t> mô </a:t>
            </a:r>
            <a:r>
              <a:rPr lang="vi-VN" err="1"/>
              <a:t>tả</a:t>
            </a:r>
            <a:r>
              <a:rPr lang="vi-VN"/>
              <a:t> </a:t>
            </a:r>
            <a:r>
              <a:rPr lang="vi-VN" err="1"/>
              <a:t>kiểu</a:t>
            </a:r>
            <a:r>
              <a:rPr lang="vi-VN"/>
              <a:t> </a:t>
            </a:r>
            <a:r>
              <a:rPr lang="vi-VN" err="1"/>
              <a:t>tóc</a:t>
            </a:r>
            <a:r>
              <a:rPr lang="vi-VN"/>
              <a:t>, </a:t>
            </a:r>
            <a:r>
              <a:rPr lang="vi-VN" err="1"/>
              <a:t>màu</a:t>
            </a:r>
            <a:r>
              <a:rPr lang="vi-VN"/>
              <a:t> </a:t>
            </a:r>
            <a:r>
              <a:rPr lang="vi-VN" err="1"/>
              <a:t>sắc</a:t>
            </a:r>
            <a:r>
              <a:rPr lang="vi-VN"/>
              <a:t> </a:t>
            </a:r>
            <a:r>
              <a:rPr lang="vi-VN" err="1"/>
              <a:t>của</a:t>
            </a:r>
            <a:r>
              <a:rPr lang="vi-VN"/>
              <a:t> </a:t>
            </a:r>
            <a:r>
              <a:rPr lang="vi-VN" err="1"/>
              <a:t>kiểu</a:t>
            </a:r>
            <a:r>
              <a:rPr lang="vi-VN"/>
              <a:t> </a:t>
            </a:r>
            <a:r>
              <a:rPr lang="vi-VN" err="1"/>
              <a:t>tóc</a:t>
            </a:r>
            <a:r>
              <a:rPr lang="vi-VN"/>
              <a:t> </a:t>
            </a:r>
            <a:r>
              <a:rPr lang="vi-VN" err="1"/>
              <a:t>cần</a:t>
            </a:r>
            <a:r>
              <a:rPr lang="vi-VN"/>
              <a:t> </a:t>
            </a:r>
            <a:r>
              <a:rPr lang="vi-VN" err="1"/>
              <a:t>thiết</a:t>
            </a:r>
            <a:r>
              <a:rPr lang="vi-VN"/>
              <a:t> </a:t>
            </a:r>
            <a:r>
              <a:rPr lang="vi-VN" err="1"/>
              <a:t>kế</a:t>
            </a:r>
          </a:p>
        </p:txBody>
      </p:sp>
      <p:pic>
        <p:nvPicPr>
          <p:cNvPr id="32" name="Picture 31">
            <a:extLst>
              <a:ext uri="{FF2B5EF4-FFF2-40B4-BE49-F238E27FC236}">
                <a16:creationId xmlns:a16="http://schemas.microsoft.com/office/drawing/2014/main" id="{AA91D46F-EC97-36A2-6836-710A3F3B9399}"/>
              </a:ext>
            </a:extLst>
          </p:cNvPr>
          <p:cNvPicPr>
            <a:picLocks noChangeAspect="1"/>
          </p:cNvPicPr>
          <p:nvPr/>
        </p:nvPicPr>
        <p:blipFill>
          <a:blip r:embed="rId3"/>
          <a:stretch>
            <a:fillRect/>
          </a:stretch>
        </p:blipFill>
        <p:spPr>
          <a:xfrm>
            <a:off x="1627529" y="2778747"/>
            <a:ext cx="1660278" cy="1710769"/>
          </a:xfrm>
          <a:prstGeom prst="rect">
            <a:avLst/>
          </a:prstGeom>
        </p:spPr>
      </p:pic>
      <p:pic>
        <p:nvPicPr>
          <p:cNvPr id="33" name="Picture 32">
            <a:extLst>
              <a:ext uri="{FF2B5EF4-FFF2-40B4-BE49-F238E27FC236}">
                <a16:creationId xmlns:a16="http://schemas.microsoft.com/office/drawing/2014/main" id="{9D303571-977A-A2C3-F62D-65D8C9259ABF}"/>
              </a:ext>
            </a:extLst>
          </p:cNvPr>
          <p:cNvPicPr>
            <a:picLocks noChangeAspect="1"/>
          </p:cNvPicPr>
          <p:nvPr/>
        </p:nvPicPr>
        <p:blipFill>
          <a:blip r:embed="rId4"/>
          <a:stretch>
            <a:fillRect/>
          </a:stretch>
        </p:blipFill>
        <p:spPr>
          <a:xfrm>
            <a:off x="4805190" y="2766643"/>
            <a:ext cx="1596825" cy="1570540"/>
          </a:xfrm>
          <a:prstGeom prst="rect">
            <a:avLst/>
          </a:prstGeom>
        </p:spPr>
      </p:pic>
      <p:pic>
        <p:nvPicPr>
          <p:cNvPr id="34" name="Picture 33">
            <a:extLst>
              <a:ext uri="{FF2B5EF4-FFF2-40B4-BE49-F238E27FC236}">
                <a16:creationId xmlns:a16="http://schemas.microsoft.com/office/drawing/2014/main" id="{7F05BC76-9EC8-90DF-82C4-AF212198DE88}"/>
              </a:ext>
            </a:extLst>
          </p:cNvPr>
          <p:cNvPicPr>
            <a:picLocks noChangeAspect="1"/>
          </p:cNvPicPr>
          <p:nvPr/>
        </p:nvPicPr>
        <p:blipFill>
          <a:blip r:embed="rId5"/>
          <a:stretch>
            <a:fillRect/>
          </a:stretch>
        </p:blipFill>
        <p:spPr>
          <a:xfrm>
            <a:off x="6690015" y="2751217"/>
            <a:ext cx="1598966" cy="1585966"/>
          </a:xfrm>
          <a:prstGeom prst="rect">
            <a:avLst/>
          </a:prstGeom>
        </p:spPr>
      </p:pic>
      <p:sp>
        <p:nvSpPr>
          <p:cNvPr id="35" name="Google Shape;344;p40">
            <a:extLst>
              <a:ext uri="{FF2B5EF4-FFF2-40B4-BE49-F238E27FC236}">
                <a16:creationId xmlns:a16="http://schemas.microsoft.com/office/drawing/2014/main" id="{1585A57B-78D5-CF38-9706-B7937B085B48}"/>
              </a:ext>
            </a:extLst>
          </p:cNvPr>
          <p:cNvSpPr txBox="1">
            <a:spLocks/>
          </p:cNvSpPr>
          <p:nvPr/>
        </p:nvSpPr>
        <p:spPr>
          <a:xfrm>
            <a:off x="1011368" y="4437791"/>
            <a:ext cx="298080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lt1"/>
              </a:buClr>
              <a:buSzPts val="2800"/>
              <a:buFont typeface="Quicksand Medium"/>
              <a:buNone/>
              <a:defRPr sz="1500" b="0" i="0" u="none" strike="noStrike" cap="none">
                <a:solidFill>
                  <a:schemeClr val="lt1"/>
                </a:solidFill>
                <a:latin typeface="Quicksand Medium"/>
                <a:ea typeface="Quicksand Medium"/>
                <a:cs typeface="Quicksand Medium"/>
                <a:sym typeface="Quicksand Medium"/>
              </a:defRPr>
            </a:lvl1pPr>
            <a:lvl2pPr marL="914400" marR="0" lvl="1"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2pPr>
            <a:lvl3pPr marL="1371600" marR="0" lvl="2"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3pPr>
            <a:lvl4pPr marL="1828800" marR="0" lvl="3"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4pPr>
            <a:lvl5pPr marL="2286000" marR="0" lvl="4"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5pPr>
            <a:lvl6pPr marL="2743200" marR="0" lvl="5"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6pPr>
            <a:lvl7pPr marL="3200400" marR="0" lvl="6"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7pPr>
            <a:lvl8pPr marL="3657600" marR="0" lvl="7"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8pPr>
            <a:lvl9pPr marL="4114800" marR="0" lvl="8"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9pPr>
          </a:lstStyle>
          <a:p>
            <a:pPr marL="0" indent="0"/>
            <a:r>
              <a:rPr lang="en-US" sz="1000" err="1"/>
              <a:t>HairStyle</a:t>
            </a:r>
            <a:r>
              <a:rPr lang="en-US" sz="1000"/>
              <a:t> và colorHair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05556E-6 -1.85185E-6 L -0.00069 -0.17747 " pathEditMode="relative" rAng="0" ptsTypes="AA">
                                      <p:cBhvr>
                                        <p:cTn id="6" dur="2000" fill="hold"/>
                                        <p:tgtEl>
                                          <p:spTgt spid="340"/>
                                        </p:tgtEl>
                                        <p:attrNameLst>
                                          <p:attrName>ppt_x</p:attrName>
                                          <p:attrName>ppt_y</p:attrName>
                                        </p:attrNameLst>
                                      </p:cBhvr>
                                      <p:rCtr x="-35" y="-8889"/>
                                    </p:animMotion>
                                  </p:childTnLst>
                                </p:cTn>
                              </p:par>
                              <p:par>
                                <p:cTn id="7" presetID="42" presetClass="path" presetSubtype="0" accel="50000" decel="50000" fill="hold" grpId="0" nodeType="withEffect">
                                  <p:stCondLst>
                                    <p:cond delay="0"/>
                                  </p:stCondLst>
                                  <p:childTnLst>
                                    <p:animMotion origin="layout" path="M -4.44444E-6 -4.93827E-6 L -0.00295 -0.12006 " pathEditMode="relative" rAng="0" ptsTypes="AA">
                                      <p:cBhvr>
                                        <p:cTn id="8" dur="2000" fill="hold"/>
                                        <p:tgtEl>
                                          <p:spTgt spid="344">
                                            <p:txEl>
                                              <p:pRg st="0" end="0"/>
                                            </p:txEl>
                                          </p:spTgt>
                                        </p:tgtEl>
                                        <p:attrNameLst>
                                          <p:attrName>ppt_x</p:attrName>
                                          <p:attrName>ppt_y</p:attrName>
                                        </p:attrNameLst>
                                      </p:cBhvr>
                                      <p:rCtr x="-156" y="-6019"/>
                                    </p:animMotion>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0" nodeType="clickEffect">
                                  <p:stCondLst>
                                    <p:cond delay="0"/>
                                  </p:stCondLst>
                                  <p:childTnLst>
                                    <p:animMotion origin="layout" path="M -4.72222E-6 2.96296E-6 L 0.00191 -0.19661 " pathEditMode="relative" rAng="0" ptsTypes="AA">
                                      <p:cBhvr>
                                        <p:cTn id="12" dur="2000" fill="hold"/>
                                        <p:tgtEl>
                                          <p:spTgt spid="342"/>
                                        </p:tgtEl>
                                        <p:attrNameLst>
                                          <p:attrName>ppt_x</p:attrName>
                                          <p:attrName>ppt_y</p:attrName>
                                        </p:attrNameLst>
                                      </p:cBhvr>
                                      <p:rCtr x="87" y="-9846"/>
                                    </p:animMotion>
                                  </p:childTnLst>
                                </p:cTn>
                              </p:par>
                              <p:par>
                                <p:cTn id="13" presetID="42" presetClass="path" presetSubtype="0" accel="50000" decel="50000" fill="hold" grpId="0" nodeType="withEffect">
                                  <p:stCondLst>
                                    <p:cond delay="0"/>
                                  </p:stCondLst>
                                  <p:childTnLst>
                                    <p:animMotion origin="layout" path="M 3.88889E-6 6.17284E-7 L -0.00035 -0.16235 " pathEditMode="relative" rAng="0" ptsTypes="AA">
                                      <p:cBhvr>
                                        <p:cTn id="14" dur="2000" fill="hold"/>
                                        <p:tgtEl>
                                          <p:spTgt spid="343">
                                            <p:txEl>
                                              <p:pRg st="0" end="0"/>
                                            </p:txEl>
                                          </p:spTgt>
                                        </p:tgtEl>
                                        <p:attrNameLst>
                                          <p:attrName>ppt_x</p:attrName>
                                          <p:attrName>ppt_y</p:attrName>
                                        </p:attrNameLst>
                                      </p:cBhvr>
                                      <p:rCtr x="-17" y="-8117"/>
                                    </p:animMotion>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additive="base">
                                        <p:cTn id="19" dur="500" fill="hold"/>
                                        <p:tgtEl>
                                          <p:spTgt spid="32"/>
                                        </p:tgtEl>
                                        <p:attrNameLst>
                                          <p:attrName>ppt_x</p:attrName>
                                        </p:attrNameLst>
                                      </p:cBhvr>
                                      <p:tavLst>
                                        <p:tav tm="0">
                                          <p:val>
                                            <p:strVal val="#ppt_x"/>
                                          </p:val>
                                        </p:tav>
                                        <p:tav tm="100000">
                                          <p:val>
                                            <p:strVal val="#ppt_x"/>
                                          </p:val>
                                        </p:tav>
                                      </p:tavLst>
                                    </p:anim>
                                    <p:anim calcmode="lin" valueType="num">
                                      <p:cBhvr additive="base">
                                        <p:cTn id="20" dur="500" fill="hold"/>
                                        <p:tgtEl>
                                          <p:spTgt spid="3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ppt_x"/>
                                          </p:val>
                                        </p:tav>
                                        <p:tav tm="100000">
                                          <p:val>
                                            <p:strVal val="#ppt_x"/>
                                          </p:val>
                                        </p:tav>
                                      </p:tavLst>
                                    </p:anim>
                                    <p:anim calcmode="lin" valueType="num">
                                      <p:cBhvr additive="base">
                                        <p:cTn id="2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additive="base">
                                        <p:cTn id="29" dur="500" fill="hold"/>
                                        <p:tgtEl>
                                          <p:spTgt spid="33"/>
                                        </p:tgtEl>
                                        <p:attrNameLst>
                                          <p:attrName>ppt_x</p:attrName>
                                        </p:attrNameLst>
                                      </p:cBhvr>
                                      <p:tavLst>
                                        <p:tav tm="0">
                                          <p:val>
                                            <p:strVal val="#ppt_x"/>
                                          </p:val>
                                        </p:tav>
                                        <p:tav tm="100000">
                                          <p:val>
                                            <p:strVal val="#ppt_x"/>
                                          </p:val>
                                        </p:tav>
                                      </p:tavLst>
                                    </p:anim>
                                    <p:anim calcmode="lin" valueType="num">
                                      <p:cBhvr additive="base">
                                        <p:cTn id="30" dur="500" fill="hold"/>
                                        <p:tgtEl>
                                          <p:spTgt spid="33"/>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4"/>
                                        </p:tgtEl>
                                        <p:attrNameLst>
                                          <p:attrName>style.visibility</p:attrName>
                                        </p:attrNameLst>
                                      </p:cBhvr>
                                      <p:to>
                                        <p:strVal val="visible"/>
                                      </p:to>
                                    </p:set>
                                    <p:anim calcmode="lin" valueType="num">
                                      <p:cBhvr additive="base">
                                        <p:cTn id="33" dur="500" fill="hold"/>
                                        <p:tgtEl>
                                          <p:spTgt spid="34"/>
                                        </p:tgtEl>
                                        <p:attrNameLst>
                                          <p:attrName>ppt_x</p:attrName>
                                        </p:attrNameLst>
                                      </p:cBhvr>
                                      <p:tavLst>
                                        <p:tav tm="0">
                                          <p:val>
                                            <p:strVal val="#ppt_x"/>
                                          </p:val>
                                        </p:tav>
                                        <p:tav tm="100000">
                                          <p:val>
                                            <p:strVal val="#ppt_x"/>
                                          </p:val>
                                        </p:tav>
                                      </p:tavLst>
                                    </p:anim>
                                    <p:anim calcmode="lin" valueType="num">
                                      <p:cBhvr additive="base">
                                        <p:cTn id="34"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0" grpId="0"/>
      <p:bldP spid="342" grpId="0"/>
      <p:bldP spid="343" grpId="0" build="p"/>
      <p:bldP spid="344" grpId="0" build="p"/>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41"/>
          <p:cNvSpPr/>
          <p:nvPr/>
        </p:nvSpPr>
        <p:spPr>
          <a:xfrm>
            <a:off x="1216500" y="925370"/>
            <a:ext cx="6711000" cy="2513100"/>
          </a:xfrm>
          <a:prstGeom prst="roundRect">
            <a:avLst>
              <a:gd name="adj" fmla="val 8278"/>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1"/>
          <p:cNvSpPr/>
          <p:nvPr/>
        </p:nvSpPr>
        <p:spPr>
          <a:xfrm>
            <a:off x="2387836" y="1597570"/>
            <a:ext cx="1168800" cy="1168800"/>
          </a:xfrm>
          <a:prstGeom prst="roundRect">
            <a:avLst>
              <a:gd name="adj" fmla="val 827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txBox="1">
            <a:spLocks noGrp="1"/>
          </p:cNvSpPr>
          <p:nvPr>
            <p:ph type="title"/>
          </p:nvPr>
        </p:nvSpPr>
        <p:spPr>
          <a:xfrm>
            <a:off x="3723166" y="1787770"/>
            <a:ext cx="3713954" cy="78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NỘI DUNG</a:t>
            </a:r>
            <a:endParaRPr/>
          </a:p>
        </p:txBody>
      </p:sp>
      <p:sp>
        <p:nvSpPr>
          <p:cNvPr id="375" name="Google Shape;375;p41"/>
          <p:cNvSpPr txBox="1">
            <a:spLocks noGrp="1"/>
          </p:cNvSpPr>
          <p:nvPr>
            <p:ph type="title" idx="2"/>
          </p:nvPr>
        </p:nvSpPr>
        <p:spPr>
          <a:xfrm>
            <a:off x="2387836" y="1787770"/>
            <a:ext cx="1168800" cy="8680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02</a:t>
            </a:r>
            <a:endParaRPr/>
          </a:p>
        </p:txBody>
      </p:sp>
    </p:spTree>
    <p:extLst>
      <p:ext uri="{BB962C8B-B14F-4D97-AF65-F5344CB8AC3E}">
        <p14:creationId xmlns:p14="http://schemas.microsoft.com/office/powerpoint/2010/main" val="38188272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Terminator 7">
            <a:extLst>
              <a:ext uri="{FF2B5EF4-FFF2-40B4-BE49-F238E27FC236}">
                <a16:creationId xmlns:a16="http://schemas.microsoft.com/office/drawing/2014/main" id="{D163943A-072E-B886-154A-E12CD321F30B}"/>
              </a:ext>
            </a:extLst>
          </p:cNvPr>
          <p:cNvSpPr/>
          <p:nvPr/>
        </p:nvSpPr>
        <p:spPr>
          <a:xfrm>
            <a:off x="363071" y="2844053"/>
            <a:ext cx="7725335" cy="860612"/>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Subtitle 4">
            <a:extLst>
              <a:ext uri="{FF2B5EF4-FFF2-40B4-BE49-F238E27FC236}">
                <a16:creationId xmlns:a16="http://schemas.microsoft.com/office/drawing/2014/main" id="{FBB8B7BA-CE2B-1AF4-EC66-9223A3B2CC0D}"/>
              </a:ext>
            </a:extLst>
          </p:cNvPr>
          <p:cNvSpPr>
            <a:spLocks noGrp="1"/>
          </p:cNvSpPr>
          <p:nvPr>
            <p:ph type="subTitle" idx="3"/>
          </p:nvPr>
        </p:nvSpPr>
        <p:spPr>
          <a:xfrm>
            <a:off x="221876" y="1196789"/>
            <a:ext cx="8498541" cy="1506070"/>
          </a:xfrm>
        </p:spPr>
        <p:txBody>
          <a:bodyPr/>
          <a:lstStyle/>
          <a:p>
            <a:pPr marL="285750" lvl="0" indent="-285750" algn="l" rtl="0">
              <a:spcBef>
                <a:spcPts val="0"/>
              </a:spcBef>
              <a:spcAft>
                <a:spcPts val="0"/>
              </a:spcAft>
              <a:buFontTx/>
              <a:buChar char="-"/>
            </a:pPr>
            <a:r>
              <a:rPr lang="vi-VN"/>
              <a:t>Với sự phát triển của Deep Learning, nhiều phương pháp chỉnh sửa tóc dựa trên GAN được ra đời để mô phỏng kiểu tóc mới dựa trên hình ảnh do người dùng cung cấp. </a:t>
            </a:r>
          </a:p>
          <a:p>
            <a:pPr marL="285750" lvl="0" indent="-285750" algn="l" rtl="0">
              <a:spcBef>
                <a:spcPts val="0"/>
              </a:spcBef>
              <a:spcAft>
                <a:spcPts val="0"/>
              </a:spcAft>
              <a:buFontTx/>
              <a:buChar char="-"/>
            </a:pPr>
            <a:endParaRPr lang="vi-VN"/>
          </a:p>
          <a:p>
            <a:pPr marL="285750" lvl="0" indent="-285750" algn="l" rtl="0">
              <a:spcBef>
                <a:spcPts val="0"/>
              </a:spcBef>
              <a:spcAft>
                <a:spcPts val="0"/>
              </a:spcAft>
              <a:buFontTx/>
              <a:buChar char="-"/>
            </a:pPr>
            <a:r>
              <a:rPr lang="vi-VN"/>
              <a:t>Tuy nhiên phương pháp này </a:t>
            </a:r>
            <a:r>
              <a:rPr lang="vi-VN">
                <a:sym typeface="Wingdings" panose="05000000000000000000" pitchFamily="2" charset="2"/>
              </a:rPr>
              <a:t>KHÔNG ĐỦ TRỰC QUAN VÀ THÂN THIỆN VỚI NGƯỜI DÙNG </a:t>
            </a:r>
            <a:endParaRPr lang="vi-VN"/>
          </a:p>
        </p:txBody>
      </p:sp>
      <p:sp>
        <p:nvSpPr>
          <p:cNvPr id="6" name="Title 5">
            <a:extLst>
              <a:ext uri="{FF2B5EF4-FFF2-40B4-BE49-F238E27FC236}">
                <a16:creationId xmlns:a16="http://schemas.microsoft.com/office/drawing/2014/main" id="{237D2EA6-AB3F-832B-F340-FD54DDA66E05}"/>
              </a:ext>
            </a:extLst>
          </p:cNvPr>
          <p:cNvSpPr>
            <a:spLocks noGrp="1"/>
          </p:cNvSpPr>
          <p:nvPr>
            <p:ph type="title" idx="4"/>
          </p:nvPr>
        </p:nvSpPr>
        <p:spPr/>
        <p:txBody>
          <a:bodyPr/>
          <a:lstStyle/>
          <a:p>
            <a:r>
              <a:rPr lang="vi-VN"/>
              <a:t>VẤN ĐỀ HIỆN TẠI</a:t>
            </a:r>
          </a:p>
        </p:txBody>
      </p:sp>
      <p:sp>
        <p:nvSpPr>
          <p:cNvPr id="7" name="Subtitle 4">
            <a:extLst>
              <a:ext uri="{FF2B5EF4-FFF2-40B4-BE49-F238E27FC236}">
                <a16:creationId xmlns:a16="http://schemas.microsoft.com/office/drawing/2014/main" id="{F14403B7-3033-6FB2-7644-6F204533FFEC}"/>
              </a:ext>
            </a:extLst>
          </p:cNvPr>
          <p:cNvSpPr txBox="1">
            <a:spLocks/>
          </p:cNvSpPr>
          <p:nvPr/>
        </p:nvSpPr>
        <p:spPr>
          <a:xfrm>
            <a:off x="423583" y="2521324"/>
            <a:ext cx="8498541" cy="150607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lt1"/>
              </a:buClr>
              <a:buSzPts val="2800"/>
              <a:buFont typeface="Quicksand Medium"/>
              <a:buNone/>
              <a:defRPr sz="1500" b="0" i="0" u="none" strike="noStrike" cap="none">
                <a:solidFill>
                  <a:schemeClr val="lt1"/>
                </a:solidFill>
                <a:latin typeface="Quicksand Medium"/>
                <a:ea typeface="Quicksand Medium"/>
                <a:cs typeface="Quicksand Medium"/>
                <a:sym typeface="Quicksand Medium"/>
              </a:defRPr>
            </a:lvl1pPr>
            <a:lvl2pPr marL="914400" marR="0" lvl="1"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2pPr>
            <a:lvl3pPr marL="1371600" marR="0" lvl="2"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3pPr>
            <a:lvl4pPr marL="1828800" marR="0" lvl="3"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4pPr>
            <a:lvl5pPr marL="2286000" marR="0" lvl="4"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5pPr>
            <a:lvl6pPr marL="2743200" marR="0" lvl="5"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6pPr>
            <a:lvl7pPr marL="3200400" marR="0" lvl="6"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7pPr>
            <a:lvl8pPr marL="3657600" marR="0" lvl="7"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8pPr>
            <a:lvl9pPr marL="4114800" marR="0" lvl="8"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9pPr>
          </a:lstStyle>
          <a:p>
            <a:pPr marL="0" indent="0" algn="l"/>
            <a:r>
              <a:rPr lang="vi-VN">
                <a:sym typeface="Wingdings" panose="05000000000000000000" pitchFamily="2" charset="2"/>
              </a:rPr>
              <a:t> Đặt ra câu hỏi có phương pháp nào trực quan và thuận tiện hơn cho người dùng ?</a:t>
            </a:r>
            <a:endParaRPr lang="vi-VN"/>
          </a:p>
        </p:txBody>
      </p:sp>
      <p:sp>
        <p:nvSpPr>
          <p:cNvPr id="9" name="Subtitle 4">
            <a:extLst>
              <a:ext uri="{FF2B5EF4-FFF2-40B4-BE49-F238E27FC236}">
                <a16:creationId xmlns:a16="http://schemas.microsoft.com/office/drawing/2014/main" id="{BE375175-92C1-125D-E9DE-3FE29EF93BA5}"/>
              </a:ext>
            </a:extLst>
          </p:cNvPr>
          <p:cNvSpPr txBox="1">
            <a:spLocks/>
          </p:cNvSpPr>
          <p:nvPr/>
        </p:nvSpPr>
        <p:spPr>
          <a:xfrm>
            <a:off x="282388" y="3637430"/>
            <a:ext cx="8498541" cy="150607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lt1"/>
              </a:buClr>
              <a:buSzPts val="2800"/>
              <a:buFont typeface="Quicksand Medium"/>
              <a:buNone/>
              <a:defRPr sz="1500" b="0" i="0" u="none" strike="noStrike" cap="none">
                <a:solidFill>
                  <a:schemeClr val="lt1"/>
                </a:solidFill>
                <a:latin typeface="Quicksand Medium"/>
                <a:ea typeface="Quicksand Medium"/>
                <a:cs typeface="Quicksand Medium"/>
                <a:sym typeface="Quicksand Medium"/>
              </a:defRPr>
            </a:lvl1pPr>
            <a:lvl2pPr marL="914400" marR="0" lvl="1"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2pPr>
            <a:lvl3pPr marL="1371600" marR="0" lvl="2"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3pPr>
            <a:lvl4pPr marL="1828800" marR="0" lvl="3"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4pPr>
            <a:lvl5pPr marL="2286000" marR="0" lvl="4"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5pPr>
            <a:lvl6pPr marL="2743200" marR="0" lvl="5"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6pPr>
            <a:lvl7pPr marL="3200400" marR="0" lvl="6"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7pPr>
            <a:lvl8pPr marL="3657600" marR="0" lvl="7"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8pPr>
            <a:lvl9pPr marL="4114800" marR="0" lvl="8" indent="-323850" algn="ctr" rtl="0">
              <a:lnSpc>
                <a:spcPct val="100000"/>
              </a:lnSpc>
              <a:spcBef>
                <a:spcPts val="0"/>
              </a:spcBef>
              <a:spcAft>
                <a:spcPts val="0"/>
              </a:spcAft>
              <a:buClr>
                <a:schemeClr val="lt1"/>
              </a:buClr>
              <a:buSzPts val="2800"/>
              <a:buFont typeface="Quicksand Medium"/>
              <a:buNone/>
              <a:defRPr sz="2800" b="0" i="0" u="none" strike="noStrike" cap="none">
                <a:solidFill>
                  <a:schemeClr val="lt1"/>
                </a:solidFill>
                <a:latin typeface="Quicksand Medium"/>
                <a:ea typeface="Quicksand Medium"/>
                <a:cs typeface="Quicksand Medium"/>
                <a:sym typeface="Quicksand Medium"/>
              </a:defRPr>
            </a:lvl9pPr>
          </a:lstStyle>
          <a:p>
            <a:pPr marL="0" indent="0" algn="l"/>
            <a:r>
              <a:rPr lang="vi-VN">
                <a:sym typeface="Wingdings" panose="05000000000000000000" pitchFamily="2" charset="2"/>
              </a:rPr>
              <a:t> Kết hợp sử dụng văn bản và hình ảnh </a:t>
            </a:r>
            <a:endParaRPr lang="vi-VN"/>
          </a:p>
        </p:txBody>
      </p:sp>
    </p:spTree>
    <p:extLst>
      <p:ext uri="{BB962C8B-B14F-4D97-AF65-F5344CB8AC3E}">
        <p14:creationId xmlns:p14="http://schemas.microsoft.com/office/powerpoint/2010/main" val="3802049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42"/>
          <p:cNvSpPr/>
          <p:nvPr/>
        </p:nvSpPr>
        <p:spPr>
          <a:xfrm>
            <a:off x="546300" y="463300"/>
            <a:ext cx="8051400" cy="609600"/>
          </a:xfrm>
          <a:prstGeom prst="roundRect">
            <a:avLst>
              <a:gd name="adj" fmla="val 20280"/>
            </a:avLst>
          </a:prstGeom>
          <a:solidFill>
            <a:schemeClr val="accen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2"/>
          <p:cNvSpPr txBox="1">
            <a:spLocks noGrp="1"/>
          </p:cNvSpPr>
          <p:nvPr>
            <p:ph type="title"/>
          </p:nvPr>
        </p:nvSpPr>
        <p:spPr>
          <a:xfrm>
            <a:off x="720000" y="539500"/>
            <a:ext cx="77040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PHƯƠNG PHÁP GIẢI QUYẾT</a:t>
            </a:r>
            <a:endParaRPr/>
          </a:p>
        </p:txBody>
      </p:sp>
      <p:sp>
        <p:nvSpPr>
          <p:cNvPr id="5" name="Google Shape;382;p42">
            <a:extLst>
              <a:ext uri="{FF2B5EF4-FFF2-40B4-BE49-F238E27FC236}">
                <a16:creationId xmlns:a16="http://schemas.microsoft.com/office/drawing/2014/main" id="{5BC55066-DBB7-A9BD-8EBE-2DF0029CE01C}"/>
              </a:ext>
            </a:extLst>
          </p:cNvPr>
          <p:cNvSpPr txBox="1">
            <a:spLocks/>
          </p:cNvSpPr>
          <p:nvPr/>
        </p:nvSpPr>
        <p:spPr>
          <a:xfrm>
            <a:off x="546299" y="2569138"/>
            <a:ext cx="8051399" cy="15605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600"/>
              <a:buFont typeface="Nunito Light"/>
              <a:buChar char="●"/>
              <a:defRPr sz="1500" b="0" i="0" u="none" strike="noStrike" cap="none">
                <a:solidFill>
                  <a:schemeClr val="lt1"/>
                </a:solidFill>
                <a:latin typeface="Quicksand Medium"/>
                <a:ea typeface="Quicksand Medium"/>
                <a:cs typeface="Quicksand Medium"/>
                <a:sym typeface="Quicksand Medium"/>
              </a:defRPr>
            </a:lvl1pPr>
            <a:lvl2pPr marL="914400" marR="0" lvl="1" indent="-330200" algn="l" rtl="0">
              <a:lnSpc>
                <a:spcPct val="100000"/>
              </a:lnSpc>
              <a:spcBef>
                <a:spcPts val="0"/>
              </a:spcBef>
              <a:spcAft>
                <a:spcPts val="0"/>
              </a:spcAft>
              <a:buClr>
                <a:schemeClr val="lt1"/>
              </a:buClr>
              <a:buSzPts val="1600"/>
              <a:buFont typeface="Nunito Light"/>
              <a:buChar char="○"/>
              <a:defRPr sz="1500" b="0" i="0" u="none" strike="noStrike" cap="none">
                <a:solidFill>
                  <a:schemeClr val="lt1"/>
                </a:solidFill>
                <a:latin typeface="Quicksand Medium"/>
                <a:ea typeface="Quicksand Medium"/>
                <a:cs typeface="Quicksand Medium"/>
                <a:sym typeface="Quicksand Medium"/>
              </a:defRPr>
            </a:lvl2pPr>
            <a:lvl3pPr marL="1371600" marR="0" lvl="2"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3pPr>
            <a:lvl4pPr marL="1828800" marR="0" lvl="3"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4pPr>
            <a:lvl5pPr marL="2286000" marR="0" lvl="4"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5pPr>
            <a:lvl6pPr marL="2743200" marR="0" lvl="5"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6pPr>
            <a:lvl7pPr marL="3200400" marR="0" lvl="6" indent="-311150" algn="l" rtl="0">
              <a:lnSpc>
                <a:spcPct val="100000"/>
              </a:lnSpc>
              <a:spcBef>
                <a:spcPts val="1600"/>
              </a:spcBef>
              <a:spcAft>
                <a:spcPts val="0"/>
              </a:spcAft>
              <a:buClr>
                <a:schemeClr val="lt1"/>
              </a:buClr>
              <a:buSzPts val="1300"/>
              <a:buFont typeface="Nunito Light"/>
              <a:buChar char="●"/>
              <a:defRPr sz="1500" b="0" i="0" u="none" strike="noStrike" cap="none">
                <a:solidFill>
                  <a:schemeClr val="lt1"/>
                </a:solidFill>
                <a:latin typeface="Quicksand Medium"/>
                <a:ea typeface="Quicksand Medium"/>
                <a:cs typeface="Quicksand Medium"/>
                <a:sym typeface="Quicksand Medium"/>
              </a:defRPr>
            </a:lvl7pPr>
            <a:lvl8pPr marL="3657600" marR="0" lvl="7" indent="-311150" algn="l" rtl="0">
              <a:lnSpc>
                <a:spcPct val="100000"/>
              </a:lnSpc>
              <a:spcBef>
                <a:spcPts val="1600"/>
              </a:spcBef>
              <a:spcAft>
                <a:spcPts val="0"/>
              </a:spcAft>
              <a:buClr>
                <a:schemeClr val="lt1"/>
              </a:buClr>
              <a:buSzPts val="1300"/>
              <a:buFont typeface="Nunito Light"/>
              <a:buChar char="○"/>
              <a:defRPr sz="1500" b="0" i="0" u="none" strike="noStrike" cap="none">
                <a:solidFill>
                  <a:schemeClr val="lt1"/>
                </a:solidFill>
                <a:latin typeface="Quicksand Medium"/>
                <a:ea typeface="Quicksand Medium"/>
                <a:cs typeface="Quicksand Medium"/>
                <a:sym typeface="Quicksand Medium"/>
              </a:defRPr>
            </a:lvl8pPr>
            <a:lvl9pPr marL="4114800" marR="0" lvl="8" indent="-323850" algn="l" rtl="0">
              <a:lnSpc>
                <a:spcPct val="100000"/>
              </a:lnSpc>
              <a:spcBef>
                <a:spcPts val="1600"/>
              </a:spcBef>
              <a:spcAft>
                <a:spcPts val="160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9pPr>
          </a:lstStyle>
          <a:p>
            <a:pPr marL="127000" indent="0">
              <a:buFont typeface="Nunito Light"/>
              <a:buNone/>
            </a:pPr>
            <a:endParaRPr lang="vi-VN"/>
          </a:p>
        </p:txBody>
      </p:sp>
      <p:sp>
        <p:nvSpPr>
          <p:cNvPr id="6" name="Google Shape;382;p42">
            <a:extLst>
              <a:ext uri="{FF2B5EF4-FFF2-40B4-BE49-F238E27FC236}">
                <a16:creationId xmlns:a16="http://schemas.microsoft.com/office/drawing/2014/main" id="{F745C9B9-99E7-734F-5358-3F29E8446B94}"/>
              </a:ext>
            </a:extLst>
          </p:cNvPr>
          <p:cNvSpPr txBox="1">
            <a:spLocks/>
          </p:cNvSpPr>
          <p:nvPr/>
        </p:nvSpPr>
        <p:spPr>
          <a:xfrm>
            <a:off x="546299" y="2736677"/>
            <a:ext cx="8051399" cy="15605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600"/>
              <a:buFont typeface="Nunito Light"/>
              <a:buChar char="●"/>
              <a:defRPr sz="1500" b="0" i="0" u="none" strike="noStrike" cap="none">
                <a:solidFill>
                  <a:schemeClr val="lt1"/>
                </a:solidFill>
                <a:latin typeface="Quicksand Medium"/>
                <a:ea typeface="Quicksand Medium"/>
                <a:cs typeface="Quicksand Medium"/>
                <a:sym typeface="Quicksand Medium"/>
              </a:defRPr>
            </a:lvl1pPr>
            <a:lvl2pPr marL="914400" marR="0" lvl="1" indent="-330200" algn="l" rtl="0">
              <a:lnSpc>
                <a:spcPct val="100000"/>
              </a:lnSpc>
              <a:spcBef>
                <a:spcPts val="0"/>
              </a:spcBef>
              <a:spcAft>
                <a:spcPts val="0"/>
              </a:spcAft>
              <a:buClr>
                <a:schemeClr val="lt1"/>
              </a:buClr>
              <a:buSzPts val="1600"/>
              <a:buFont typeface="Nunito Light"/>
              <a:buChar char="○"/>
              <a:defRPr sz="1500" b="0" i="0" u="none" strike="noStrike" cap="none">
                <a:solidFill>
                  <a:schemeClr val="lt1"/>
                </a:solidFill>
                <a:latin typeface="Quicksand Medium"/>
                <a:ea typeface="Quicksand Medium"/>
                <a:cs typeface="Quicksand Medium"/>
                <a:sym typeface="Quicksand Medium"/>
              </a:defRPr>
            </a:lvl2pPr>
            <a:lvl3pPr marL="1371600" marR="0" lvl="2"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3pPr>
            <a:lvl4pPr marL="1828800" marR="0" lvl="3"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4pPr>
            <a:lvl5pPr marL="2286000" marR="0" lvl="4"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5pPr>
            <a:lvl6pPr marL="2743200" marR="0" lvl="5" indent="-323850" algn="l" rtl="0">
              <a:lnSpc>
                <a:spcPct val="100000"/>
              </a:lnSpc>
              <a:spcBef>
                <a:spcPts val="1600"/>
              </a:spcBef>
              <a:spcAft>
                <a:spcPts val="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6pPr>
            <a:lvl7pPr marL="3200400" marR="0" lvl="6" indent="-311150" algn="l" rtl="0">
              <a:lnSpc>
                <a:spcPct val="100000"/>
              </a:lnSpc>
              <a:spcBef>
                <a:spcPts val="1600"/>
              </a:spcBef>
              <a:spcAft>
                <a:spcPts val="0"/>
              </a:spcAft>
              <a:buClr>
                <a:schemeClr val="lt1"/>
              </a:buClr>
              <a:buSzPts val="1300"/>
              <a:buFont typeface="Nunito Light"/>
              <a:buChar char="●"/>
              <a:defRPr sz="1500" b="0" i="0" u="none" strike="noStrike" cap="none">
                <a:solidFill>
                  <a:schemeClr val="lt1"/>
                </a:solidFill>
                <a:latin typeface="Quicksand Medium"/>
                <a:ea typeface="Quicksand Medium"/>
                <a:cs typeface="Quicksand Medium"/>
                <a:sym typeface="Quicksand Medium"/>
              </a:defRPr>
            </a:lvl7pPr>
            <a:lvl8pPr marL="3657600" marR="0" lvl="7" indent="-311150" algn="l" rtl="0">
              <a:lnSpc>
                <a:spcPct val="100000"/>
              </a:lnSpc>
              <a:spcBef>
                <a:spcPts val="1600"/>
              </a:spcBef>
              <a:spcAft>
                <a:spcPts val="0"/>
              </a:spcAft>
              <a:buClr>
                <a:schemeClr val="lt1"/>
              </a:buClr>
              <a:buSzPts val="1300"/>
              <a:buFont typeface="Nunito Light"/>
              <a:buChar char="○"/>
              <a:defRPr sz="1500" b="0" i="0" u="none" strike="noStrike" cap="none">
                <a:solidFill>
                  <a:schemeClr val="lt1"/>
                </a:solidFill>
                <a:latin typeface="Quicksand Medium"/>
                <a:ea typeface="Quicksand Medium"/>
                <a:cs typeface="Quicksand Medium"/>
                <a:sym typeface="Quicksand Medium"/>
              </a:defRPr>
            </a:lvl8pPr>
            <a:lvl9pPr marL="4114800" marR="0" lvl="8" indent="-323850" algn="l" rtl="0">
              <a:lnSpc>
                <a:spcPct val="100000"/>
              </a:lnSpc>
              <a:spcBef>
                <a:spcPts val="1600"/>
              </a:spcBef>
              <a:spcAft>
                <a:spcPts val="1600"/>
              </a:spcAft>
              <a:buClr>
                <a:schemeClr val="lt1"/>
              </a:buClr>
              <a:buSzPts val="1500"/>
              <a:buFont typeface="Nunito Light"/>
              <a:buChar char="■"/>
              <a:defRPr sz="1500" b="0" i="0" u="none" strike="noStrike" cap="none">
                <a:solidFill>
                  <a:schemeClr val="lt1"/>
                </a:solidFill>
                <a:latin typeface="Quicksand Medium"/>
                <a:ea typeface="Quicksand Medium"/>
                <a:cs typeface="Quicksand Medium"/>
                <a:sym typeface="Quicksand Medium"/>
              </a:defRPr>
            </a:lvl9pPr>
          </a:lstStyle>
          <a:p>
            <a:pPr marL="0" lvl="0" indent="0">
              <a:buClr>
                <a:srgbClr val="000000"/>
              </a:buClr>
              <a:buSzPts val="1100"/>
              <a:buNone/>
              <a:defRPr/>
            </a:pPr>
            <a:r>
              <a:rPr lang="vi-VN">
                <a:solidFill>
                  <a:srgbClr val="FFFFFF"/>
                </a:solidFill>
                <a:latin typeface="Quicksand Medium" panose="020B0604020202020204" charset="0"/>
                <a:ea typeface="Quicksand Medium" panose="020B0604020202020204" charset="0"/>
                <a:cs typeface="Quicksand Medium" panose="020B0604020202020204" charset="0"/>
                <a:sym typeface="Wingdings" panose="05000000000000000000" pitchFamily="2" charset="2"/>
              </a:rPr>
              <a:t> </a:t>
            </a:r>
            <a:r>
              <a:rPr lang="vi-VN">
                <a:solidFill>
                  <a:srgbClr val="FFFFFF"/>
                </a:solidFill>
                <a:latin typeface="Quicksand Medium" panose="020B0604020202020204" charset="0"/>
                <a:ea typeface="Quicksand Medium" panose="020B0604020202020204" charset="0"/>
                <a:cs typeface="Quicksand Medium" panose="020B0604020202020204" charset="0"/>
              </a:rPr>
              <a:t>Mã hóa các điều kiện hình ảnh và văn bản trong một không gian nhúng và đề xuất một khung chỉnh sửa tóc thống nhất bằng cách tận dụng khả năng biểu diễn văn bản hình ảnh mạnh mẽ của mô hình train bằng ngôn ngữ hình ảnh(CLIP)</a:t>
            </a:r>
            <a:endParaRPr lang="vi-VN"/>
          </a:p>
        </p:txBody>
      </p:sp>
      <p:sp>
        <p:nvSpPr>
          <p:cNvPr id="8" name="TextBox 7">
            <a:extLst>
              <a:ext uri="{FF2B5EF4-FFF2-40B4-BE49-F238E27FC236}">
                <a16:creationId xmlns:a16="http://schemas.microsoft.com/office/drawing/2014/main" id="{B40354AE-B768-15E3-9E5D-4CB811625449}"/>
              </a:ext>
            </a:extLst>
          </p:cNvPr>
          <p:cNvSpPr txBox="1"/>
          <p:nvPr/>
        </p:nvSpPr>
        <p:spPr>
          <a:xfrm>
            <a:off x="546298" y="1847601"/>
            <a:ext cx="7381852" cy="553998"/>
          </a:xfrm>
          <a:prstGeom prst="rect">
            <a:avLst/>
          </a:prstGeom>
          <a:noFill/>
        </p:spPr>
        <p:txBody>
          <a:bodyPr wrap="square">
            <a:spAutoFit/>
          </a:bodyPr>
          <a:lstStyle/>
          <a:p>
            <a:pPr marL="285750" lvl="0" indent="-285750" algn="l" rtl="0">
              <a:spcBef>
                <a:spcPts val="0"/>
              </a:spcBef>
              <a:spcAft>
                <a:spcPts val="0"/>
              </a:spcAft>
              <a:buClr>
                <a:schemeClr val="bg1"/>
              </a:buClr>
              <a:buFont typeface="Arial" panose="020B0604020202020204" pitchFamily="34" charset="0"/>
              <a:buChar char="•"/>
            </a:pPr>
            <a:r>
              <a:rPr lang="vi-VN" sz="1500" b="0" i="0">
                <a:solidFill>
                  <a:srgbClr val="FFFFFF"/>
                </a:solidFill>
                <a:effectLst/>
                <a:latin typeface="Quicksand Medium" panose="020B0604020202020204" charset="0"/>
                <a:ea typeface="Quicksand Medium" panose="020B0604020202020204" charset="0"/>
                <a:cs typeface="Quicksand Medium" panose="020B0604020202020204" charset="0"/>
              </a:rPr>
              <a:t>Đề xuất phương pháp mới, cho phép thao tác các thuộc tính tóc dựa trên text hoặc image tham chiếu do người cung cấp.</a:t>
            </a:r>
            <a:endParaRPr lang="vi-VN" sz="1500">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Computer Science &amp; Mathematics Major for College: Statistics by Slidesgo">
  <a:themeElements>
    <a:clrScheme name="Simple Light">
      <a:dk1>
        <a:srgbClr val="1E0F3F"/>
      </a:dk1>
      <a:lt1>
        <a:srgbClr val="FFFFFF"/>
      </a:lt1>
      <a:dk2>
        <a:srgbClr val="F83797"/>
      </a:dk2>
      <a:lt2>
        <a:srgbClr val="4DF5FD"/>
      </a:lt2>
      <a:accent1>
        <a:srgbClr val="2F1C5C"/>
      </a:accent1>
      <a:accent2>
        <a:srgbClr val="3E2872"/>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1562</Words>
  <Application>Microsoft Office PowerPoint</Application>
  <PresentationFormat>Trình chiếu Trên màn hình (16:9)</PresentationFormat>
  <Paragraphs>108</Paragraphs>
  <Slides>19</Slides>
  <Notes>18</Notes>
  <HiddenSlides>0</HiddenSlides>
  <MMClips>0</MMClips>
  <ScaleCrop>false</ScaleCrop>
  <HeadingPairs>
    <vt:vector size="6" baseType="variant">
      <vt:variant>
        <vt:lpstr>Phông được Dùng</vt:lpstr>
      </vt:variant>
      <vt:variant>
        <vt:i4>9</vt:i4>
      </vt:variant>
      <vt:variant>
        <vt:lpstr>Chủ đề</vt:lpstr>
      </vt:variant>
      <vt:variant>
        <vt:i4>2</vt:i4>
      </vt:variant>
      <vt:variant>
        <vt:lpstr>Tiêu đề Bản chiếu</vt:lpstr>
      </vt:variant>
      <vt:variant>
        <vt:i4>19</vt:i4>
      </vt:variant>
    </vt:vector>
  </HeadingPairs>
  <TitlesOfParts>
    <vt:vector size="30" baseType="lpstr">
      <vt:lpstr>Proxima Nova</vt:lpstr>
      <vt:lpstr>Pacifico</vt:lpstr>
      <vt:lpstr>Dosis</vt:lpstr>
      <vt:lpstr>Bebas Neue</vt:lpstr>
      <vt:lpstr>Quicksand Medium</vt:lpstr>
      <vt:lpstr>Arial</vt:lpstr>
      <vt:lpstr>PT Sans</vt:lpstr>
      <vt:lpstr>Nunito Light</vt:lpstr>
      <vt:lpstr>Fjalla One</vt:lpstr>
      <vt:lpstr>Computer Science &amp; Mathematics Major for College: Statistics by Slidesgo</vt:lpstr>
      <vt:lpstr>Slidesgo Final Pages</vt:lpstr>
      <vt:lpstr> DESIGN YOUR HAIR  BY TEXT AND  REFERENCE IMAGE</vt:lpstr>
      <vt:lpstr>TABLE OF CONTENTS</vt:lpstr>
      <vt:lpstr>GIỚI THIỆU</vt:lpstr>
      <vt:lpstr>GIỚI THIỆU</vt:lpstr>
      <vt:lpstr>GIỚI THIỆU BÀI BÁO</vt:lpstr>
      <vt:lpstr>INPUT</vt:lpstr>
      <vt:lpstr>NỘI DUNG</vt:lpstr>
      <vt:lpstr>VẤN ĐỀ HIỆN TẠI</vt:lpstr>
      <vt:lpstr>PHƯƠNG PHÁP GIẢI QUYẾT</vt:lpstr>
      <vt:lpstr>PHƯƠNG PHÁP GIẢI QUYẾT</vt:lpstr>
      <vt:lpstr>Những hạn chế của StyleClip</vt:lpstr>
      <vt:lpstr>Cách khắc phục</vt:lpstr>
      <vt:lpstr>KIẾN TRÚC MẠNG</vt:lpstr>
      <vt:lpstr>DEMO</vt:lpstr>
      <vt:lpstr>TỔNG KẾT</vt:lpstr>
      <vt:lpstr>SO SÁNH</vt:lpstr>
      <vt:lpstr>VẤN ĐỀ GIẢI QUYẾT ĐƯỢC</vt:lpstr>
      <vt:lpstr>ƯU NHƯỢC ĐIỂM</vt:lpstr>
      <vt:lpstr>CẢM ƠN THẦY VÀ CÁC BẠN ĐÃ LẮNG NGHE!  https://openaccess.thecvf.com/content/CVPR2022/papers/Wei_HairCLIP_Design_Your_Hair_by_Text_and_Reference_Image_CVPR_2022_paper.pdf</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DESIGN YOUR HAIR  BY TEXT AND  REFERENCE IMAGE</dc:title>
  <cp:lastModifiedBy>Tín Trần</cp:lastModifiedBy>
  <cp:revision>6</cp:revision>
  <dcterms:modified xsi:type="dcterms:W3CDTF">2022-06-18T12:52:50Z</dcterms:modified>
</cp:coreProperties>
</file>

<file path=docProps/thumbnail.jpeg>
</file>